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60" r:id="rId2"/>
    <p:sldMasterId id="2147483687" r:id="rId3"/>
    <p:sldMasterId id="2147483688" r:id="rId4"/>
    <p:sldMasterId id="2147483804" r:id="rId5"/>
  </p:sldMasterIdLst>
  <p:notesMasterIdLst>
    <p:notesMasterId r:id="rId20"/>
  </p:notesMasterIdLst>
  <p:handoutMasterIdLst>
    <p:handoutMasterId r:id="rId21"/>
  </p:handoutMasterIdLst>
  <p:sldIdLst>
    <p:sldId id="281" r:id="rId6"/>
    <p:sldId id="260" r:id="rId7"/>
    <p:sldId id="258" r:id="rId8"/>
    <p:sldId id="275" r:id="rId9"/>
    <p:sldId id="273" r:id="rId10"/>
    <p:sldId id="290" r:id="rId11"/>
    <p:sldId id="284" r:id="rId12"/>
    <p:sldId id="293" r:id="rId13"/>
    <p:sldId id="291" r:id="rId14"/>
    <p:sldId id="263" r:id="rId15"/>
    <p:sldId id="292" r:id="rId16"/>
    <p:sldId id="295" r:id="rId17"/>
    <p:sldId id="289"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Muessig" initials="SM" lastIdx="1" clrIdx="0">
    <p:extLst>
      <p:ext uri="{19B8F6BF-5375-455C-9EA6-DF929625EA0E}">
        <p15:presenceInfo xmlns:p15="http://schemas.microsoft.com/office/powerpoint/2012/main" userId="S::783655@derby.ac.uk::7cbef656-c224-4823-a7ca-5bdfffe516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9668"/>
    <a:srgbClr val="E83A5F"/>
    <a:srgbClr val="9DA0A1"/>
    <a:srgbClr val="CECFD0"/>
    <a:srgbClr val="EDF4F5"/>
    <a:srgbClr val="FEF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DA99F5-2969-D842-A909-815016678080}" v="122" dt="2024-06-24T15:10:58.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howGuides="1">
      <p:cViewPr varScale="1">
        <p:scale>
          <a:sx n="50" d="100"/>
          <a:sy n="50" d="100"/>
        </p:scale>
        <p:origin x="64" y="292"/>
      </p:cViewPr>
      <p:guideLst>
        <p:guide orient="horz" pos="2137"/>
        <p:guide pos="3840"/>
      </p:guideLst>
    </p:cSldViewPr>
  </p:slideViewPr>
  <p:outlineViewPr>
    <p:cViewPr>
      <p:scale>
        <a:sx n="33" d="100"/>
        <a:sy n="33" d="100"/>
      </p:scale>
      <p:origin x="0" y="-1036"/>
    </p:cViewPr>
  </p:outlineViewPr>
  <p:notesTextViewPr>
    <p:cViewPr>
      <p:scale>
        <a:sx n="1" d="1"/>
        <a:sy n="1" d="1"/>
      </p:scale>
      <p:origin x="0" y="0"/>
    </p:cViewPr>
  </p:notesTextViewPr>
  <p:notesViewPr>
    <p:cSldViewPr snapToGrid="0" showGuides="1">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rvinder Aujla-Sidhu" userId="5cbf760d-c618-47fb-80b3-8d27cb82ba57" providerId="ADAL" clId="{A0043339-E042-7445-A0E1-3D6E4E90C91A}"/>
    <pc:docChg chg="modSld">
      <pc:chgData name="Gurvinder Aujla-Sidhu" userId="5cbf760d-c618-47fb-80b3-8d27cb82ba57" providerId="ADAL" clId="{A0043339-E042-7445-A0E1-3D6E4E90C91A}" dt="2024-06-05T14:39:19.420" v="4" actId="20577"/>
      <pc:docMkLst>
        <pc:docMk/>
      </pc:docMkLst>
      <pc:sldChg chg="modSp mod">
        <pc:chgData name="Gurvinder Aujla-Sidhu" userId="5cbf760d-c618-47fb-80b3-8d27cb82ba57" providerId="ADAL" clId="{A0043339-E042-7445-A0E1-3D6E4E90C91A}" dt="2024-06-05T14:39:19.420" v="4" actId="20577"/>
        <pc:sldMkLst>
          <pc:docMk/>
          <pc:sldMk cId="3113433694" sldId="281"/>
        </pc:sldMkLst>
        <pc:spChg chg="mod">
          <ac:chgData name="Gurvinder Aujla-Sidhu" userId="5cbf760d-c618-47fb-80b3-8d27cb82ba57" providerId="ADAL" clId="{A0043339-E042-7445-A0E1-3D6E4E90C91A}" dt="2024-06-05T14:39:19.420" v="4" actId="20577"/>
          <ac:spMkLst>
            <pc:docMk/>
            <pc:sldMk cId="3113433694" sldId="281"/>
            <ac:spMk id="2" creationId="{D6746EE1-2653-49FB-B2B7-272829F43501}"/>
          </ac:spMkLst>
        </pc:spChg>
      </pc:sldChg>
    </pc:docChg>
  </pc:docChgLst>
  <pc:docChgLst>
    <pc:chgData name="Gurvinder Aujla-Sidhu" userId="5cbf760d-c618-47fb-80b3-8d27cb82ba57" providerId="ADAL" clId="{D0DA99F5-2969-D842-A909-815016678080}"/>
    <pc:docChg chg="undo custSel addSld delSld modSld sldOrd modMainMaster">
      <pc:chgData name="Gurvinder Aujla-Sidhu" userId="5cbf760d-c618-47fb-80b3-8d27cb82ba57" providerId="ADAL" clId="{D0DA99F5-2969-D842-A909-815016678080}" dt="2024-06-24T15:10:58.349" v="4466" actId="20578"/>
      <pc:docMkLst>
        <pc:docMk/>
      </pc:docMkLst>
      <pc:sldChg chg="modSp mod modNotesTx">
        <pc:chgData name="Gurvinder Aujla-Sidhu" userId="5cbf760d-c618-47fb-80b3-8d27cb82ba57" providerId="ADAL" clId="{D0DA99F5-2969-D842-A909-815016678080}" dt="2024-06-24T10:37:44.533" v="4" actId="20577"/>
        <pc:sldMkLst>
          <pc:docMk/>
          <pc:sldMk cId="1380318456" sldId="258"/>
        </pc:sldMkLst>
        <pc:spChg chg="mod">
          <ac:chgData name="Gurvinder Aujla-Sidhu" userId="5cbf760d-c618-47fb-80b3-8d27cb82ba57" providerId="ADAL" clId="{D0DA99F5-2969-D842-A909-815016678080}" dt="2024-06-24T10:37:44.533" v="4" actId="20577"/>
          <ac:spMkLst>
            <pc:docMk/>
            <pc:sldMk cId="1380318456" sldId="258"/>
            <ac:spMk id="3" creationId="{51BDBBE9-7410-D749-B90F-C6CB91A706A0}"/>
          </ac:spMkLst>
        </pc:spChg>
      </pc:sldChg>
      <pc:sldChg chg="modSp">
        <pc:chgData name="Gurvinder Aujla-Sidhu" userId="5cbf760d-c618-47fb-80b3-8d27cb82ba57" providerId="ADAL" clId="{D0DA99F5-2969-D842-A909-815016678080}" dt="2024-06-24T12:52:03.980" v="2607" actId="20577"/>
        <pc:sldMkLst>
          <pc:docMk/>
          <pc:sldMk cId="1538907210" sldId="260"/>
        </pc:sldMkLst>
        <pc:graphicFrameChg chg="mod">
          <ac:chgData name="Gurvinder Aujla-Sidhu" userId="5cbf760d-c618-47fb-80b3-8d27cb82ba57" providerId="ADAL" clId="{D0DA99F5-2969-D842-A909-815016678080}" dt="2024-06-24T12:52:03.980" v="2607" actId="20577"/>
          <ac:graphicFrameMkLst>
            <pc:docMk/>
            <pc:sldMk cId="1538907210" sldId="260"/>
            <ac:graphicFrameMk id="7" creationId="{BBBF275B-5C69-AED9-5B2F-47FB147CD021}"/>
          </ac:graphicFrameMkLst>
        </pc:graphicFrameChg>
      </pc:sldChg>
      <pc:sldChg chg="addSp delSp modSp add mod setBg delDesignElem">
        <pc:chgData name="Gurvinder Aujla-Sidhu" userId="5cbf760d-c618-47fb-80b3-8d27cb82ba57" providerId="ADAL" clId="{D0DA99F5-2969-D842-A909-815016678080}" dt="2024-06-24T15:02:32.866" v="3880" actId="14100"/>
        <pc:sldMkLst>
          <pc:docMk/>
          <pc:sldMk cId="3506763384" sldId="263"/>
        </pc:sldMkLst>
        <pc:spChg chg="mod">
          <ac:chgData name="Gurvinder Aujla-Sidhu" userId="5cbf760d-c618-47fb-80b3-8d27cb82ba57" providerId="ADAL" clId="{D0DA99F5-2969-D842-A909-815016678080}" dt="2024-06-24T14:41:43.921" v="3296" actId="26606"/>
          <ac:spMkLst>
            <pc:docMk/>
            <pc:sldMk cId="3506763384" sldId="263"/>
            <ac:spMk id="2" creationId="{FA3D79B0-EEFA-415B-B02D-9FED879008E2}"/>
          </ac:spMkLst>
        </pc:spChg>
        <pc:spChg chg="mod">
          <ac:chgData name="Gurvinder Aujla-Sidhu" userId="5cbf760d-c618-47fb-80b3-8d27cb82ba57" providerId="ADAL" clId="{D0DA99F5-2969-D842-A909-815016678080}" dt="2024-06-24T15:02:32.866" v="3880" actId="14100"/>
          <ac:spMkLst>
            <pc:docMk/>
            <pc:sldMk cId="3506763384" sldId="263"/>
            <ac:spMk id="3" creationId="{320D65E8-E490-4309-AF09-7B86D082D6AC}"/>
          </ac:spMkLst>
        </pc:spChg>
        <pc:spChg chg="add del">
          <ac:chgData name="Gurvinder Aujla-Sidhu" userId="5cbf760d-c618-47fb-80b3-8d27cb82ba57" providerId="ADAL" clId="{D0DA99F5-2969-D842-A909-815016678080}" dt="2024-06-24T14:41:43.921" v="3296" actId="26606"/>
          <ac:spMkLst>
            <pc:docMk/>
            <pc:sldMk cId="3506763384" sldId="263"/>
            <ac:spMk id="11" creationId="{9B6A81E7-2A43-4366-8431-1FA7A780A2E6}"/>
          </ac:spMkLst>
        </pc:spChg>
        <pc:spChg chg="add del">
          <ac:chgData name="Gurvinder Aujla-Sidhu" userId="5cbf760d-c618-47fb-80b3-8d27cb82ba57" providerId="ADAL" clId="{D0DA99F5-2969-D842-A909-815016678080}" dt="2024-06-24T14:41:43.921" v="3296" actId="26606"/>
          <ac:spMkLst>
            <pc:docMk/>
            <pc:sldMk cId="3506763384" sldId="263"/>
            <ac:spMk id="13" creationId="{D09B7001-6C15-47E8-8C3B-A6EB53C98D3A}"/>
          </ac:spMkLst>
        </pc:spChg>
        <pc:spChg chg="add del">
          <ac:chgData name="Gurvinder Aujla-Sidhu" userId="5cbf760d-c618-47fb-80b3-8d27cb82ba57" providerId="ADAL" clId="{D0DA99F5-2969-D842-A909-815016678080}" dt="2024-06-24T14:41:43.921" v="3296" actId="26606"/>
          <ac:spMkLst>
            <pc:docMk/>
            <pc:sldMk cId="3506763384" sldId="263"/>
            <ac:spMk id="15" creationId="{7D3D7337-C310-4B2B-BE2D-98E9D6EC0DC8}"/>
          </ac:spMkLst>
        </pc:spChg>
        <pc:spChg chg="add">
          <ac:chgData name="Gurvinder Aujla-Sidhu" userId="5cbf760d-c618-47fb-80b3-8d27cb82ba57" providerId="ADAL" clId="{D0DA99F5-2969-D842-A909-815016678080}" dt="2024-06-24T14:41:43.921" v="3296" actId="26606"/>
          <ac:spMkLst>
            <pc:docMk/>
            <pc:sldMk cId="3506763384" sldId="263"/>
            <ac:spMk id="20" creationId="{B210AC1D-4063-4C6E-9528-FA9C4C0C18E6}"/>
          </ac:spMkLst>
        </pc:spChg>
        <pc:spChg chg="add">
          <ac:chgData name="Gurvinder Aujla-Sidhu" userId="5cbf760d-c618-47fb-80b3-8d27cb82ba57" providerId="ADAL" clId="{D0DA99F5-2969-D842-A909-815016678080}" dt="2024-06-24T14:41:43.921" v="3296" actId="26606"/>
          <ac:spMkLst>
            <pc:docMk/>
            <pc:sldMk cId="3506763384" sldId="263"/>
            <ac:spMk id="22" creationId="{02F8C595-E68C-4306-AED8-DC7826A0A506}"/>
          </ac:spMkLst>
        </pc:spChg>
        <pc:picChg chg="del">
          <ac:chgData name="Gurvinder Aujla-Sidhu" userId="5cbf760d-c618-47fb-80b3-8d27cb82ba57" providerId="ADAL" clId="{D0DA99F5-2969-D842-A909-815016678080}" dt="2024-06-24T14:40:21.179" v="3247" actId="478"/>
          <ac:picMkLst>
            <pc:docMk/>
            <pc:sldMk cId="3506763384" sldId="263"/>
            <ac:picMk id="4" creationId="{1B5281D9-7113-4F18-BE7E-8CEB3131127D}"/>
          </ac:picMkLst>
        </pc:picChg>
        <pc:picChg chg="add mod ord">
          <ac:chgData name="Gurvinder Aujla-Sidhu" userId="5cbf760d-c618-47fb-80b3-8d27cb82ba57" providerId="ADAL" clId="{D0DA99F5-2969-D842-A909-815016678080}" dt="2024-06-24T14:41:43.921" v="3296" actId="26606"/>
          <ac:picMkLst>
            <pc:docMk/>
            <pc:sldMk cId="3506763384" sldId="263"/>
            <ac:picMk id="6" creationId="{B35FC223-C0A1-C269-F407-7ADADB373286}"/>
          </ac:picMkLst>
        </pc:picChg>
        <pc:picChg chg="del">
          <ac:chgData name="Gurvinder Aujla-Sidhu" userId="5cbf760d-c618-47fb-80b3-8d27cb82ba57" providerId="ADAL" clId="{D0DA99F5-2969-D842-A909-815016678080}" dt="2024-06-24T11:54:09.066" v="2002"/>
          <ac:picMkLst>
            <pc:docMk/>
            <pc:sldMk cId="3506763384" sldId="263"/>
            <ac:picMk id="9" creationId="{54DDEBDD-D8BD-41A6-8A0D-B00E3768B0F9}"/>
          </ac:picMkLst>
        </pc:picChg>
      </pc:sldChg>
      <pc:sldChg chg="del">
        <pc:chgData name="Gurvinder Aujla-Sidhu" userId="5cbf760d-c618-47fb-80b3-8d27cb82ba57" providerId="ADAL" clId="{D0DA99F5-2969-D842-A909-815016678080}" dt="2024-06-24T11:00:09.612" v="693" actId="2696"/>
        <pc:sldMkLst>
          <pc:docMk/>
          <pc:sldMk cId="619964292" sldId="270"/>
        </pc:sldMkLst>
      </pc:sldChg>
      <pc:sldChg chg="modSp del mod">
        <pc:chgData name="Gurvinder Aujla-Sidhu" userId="5cbf760d-c618-47fb-80b3-8d27cb82ba57" providerId="ADAL" clId="{D0DA99F5-2969-D842-A909-815016678080}" dt="2024-06-24T14:46:02.205" v="3756" actId="2696"/>
        <pc:sldMkLst>
          <pc:docMk/>
          <pc:sldMk cId="3475691455" sldId="272"/>
        </pc:sldMkLst>
        <pc:spChg chg="mod">
          <ac:chgData name="Gurvinder Aujla-Sidhu" userId="5cbf760d-c618-47fb-80b3-8d27cb82ba57" providerId="ADAL" clId="{D0DA99F5-2969-D842-A909-815016678080}" dt="2024-06-24T11:40:53.890" v="1918" actId="20577"/>
          <ac:spMkLst>
            <pc:docMk/>
            <pc:sldMk cId="3475691455" sldId="272"/>
            <ac:spMk id="3" creationId="{2A9B44CC-71CA-4826-A161-5450793B3A76}"/>
          </ac:spMkLst>
        </pc:spChg>
        <pc:spChg chg="mod">
          <ac:chgData name="Gurvinder Aujla-Sidhu" userId="5cbf760d-c618-47fb-80b3-8d27cb82ba57" providerId="ADAL" clId="{D0DA99F5-2969-D842-A909-815016678080}" dt="2024-06-24T11:40:56.547" v="1919" actId="20577"/>
          <ac:spMkLst>
            <pc:docMk/>
            <pc:sldMk cId="3475691455" sldId="272"/>
            <ac:spMk id="5" creationId="{4E9A8E40-8231-A6A7-AF15-68B0A7B56ADE}"/>
          </ac:spMkLst>
        </pc:spChg>
      </pc:sldChg>
      <pc:sldChg chg="modSp mod ord">
        <pc:chgData name="Gurvinder Aujla-Sidhu" userId="5cbf760d-c618-47fb-80b3-8d27cb82ba57" providerId="ADAL" clId="{D0DA99F5-2969-D842-A909-815016678080}" dt="2024-06-24T12:03:04.539" v="2234" actId="20577"/>
        <pc:sldMkLst>
          <pc:docMk/>
          <pc:sldMk cId="2506326257" sldId="273"/>
        </pc:sldMkLst>
        <pc:spChg chg="mod">
          <ac:chgData name="Gurvinder Aujla-Sidhu" userId="5cbf760d-c618-47fb-80b3-8d27cb82ba57" providerId="ADAL" clId="{D0DA99F5-2969-D842-A909-815016678080}" dt="2024-06-24T12:03:04.539" v="2234" actId="20577"/>
          <ac:spMkLst>
            <pc:docMk/>
            <pc:sldMk cId="2506326257" sldId="273"/>
            <ac:spMk id="5" creationId="{4961180E-1731-A978-815C-64C420EBB6E8}"/>
          </ac:spMkLst>
        </pc:spChg>
      </pc:sldChg>
      <pc:sldChg chg="del">
        <pc:chgData name="Gurvinder Aujla-Sidhu" userId="5cbf760d-c618-47fb-80b3-8d27cb82ba57" providerId="ADAL" clId="{D0DA99F5-2969-D842-A909-815016678080}" dt="2024-06-24T11:41:02.454" v="1920" actId="2696"/>
        <pc:sldMkLst>
          <pc:docMk/>
          <pc:sldMk cId="1093320338" sldId="274"/>
        </pc:sldMkLst>
      </pc:sldChg>
      <pc:sldChg chg="modSp mod">
        <pc:chgData name="Gurvinder Aujla-Sidhu" userId="5cbf760d-c618-47fb-80b3-8d27cb82ba57" providerId="ADAL" clId="{D0DA99F5-2969-D842-A909-815016678080}" dt="2024-06-24T14:39:10.727" v="3194" actId="20577"/>
        <pc:sldMkLst>
          <pc:docMk/>
          <pc:sldMk cId="4263216729" sldId="275"/>
        </pc:sldMkLst>
        <pc:spChg chg="mod">
          <ac:chgData name="Gurvinder Aujla-Sidhu" userId="5cbf760d-c618-47fb-80b3-8d27cb82ba57" providerId="ADAL" clId="{D0DA99F5-2969-D842-A909-815016678080}" dt="2024-06-24T14:39:10.727" v="3194" actId="20577"/>
          <ac:spMkLst>
            <pc:docMk/>
            <pc:sldMk cId="4263216729" sldId="275"/>
            <ac:spMk id="3" creationId="{896EE831-2091-4A93-B2BC-F5BFA1EFECA9}"/>
          </ac:spMkLst>
        </pc:spChg>
      </pc:sldChg>
      <pc:sldChg chg="addSp modSp mod">
        <pc:chgData name="Gurvinder Aujla-Sidhu" userId="5cbf760d-c618-47fb-80b3-8d27cb82ba57" providerId="ADAL" clId="{D0DA99F5-2969-D842-A909-815016678080}" dt="2024-06-24T15:06:27.158" v="4050" actId="255"/>
        <pc:sldMkLst>
          <pc:docMk/>
          <pc:sldMk cId="3113433694" sldId="281"/>
        </pc:sldMkLst>
        <pc:spChg chg="add mod">
          <ac:chgData name="Gurvinder Aujla-Sidhu" userId="5cbf760d-c618-47fb-80b3-8d27cb82ba57" providerId="ADAL" clId="{D0DA99F5-2969-D842-A909-815016678080}" dt="2024-06-24T15:06:27.158" v="4050" actId="255"/>
          <ac:spMkLst>
            <pc:docMk/>
            <pc:sldMk cId="3113433694" sldId="281"/>
            <ac:spMk id="3" creationId="{3C18F656-3B7B-C7E1-E648-7D845C0E0648}"/>
          </ac:spMkLst>
        </pc:spChg>
      </pc:sldChg>
      <pc:sldChg chg="addSp delSp modSp del mod ord modClrScheme chgLayout">
        <pc:chgData name="Gurvinder Aujla-Sidhu" userId="5cbf760d-c618-47fb-80b3-8d27cb82ba57" providerId="ADAL" clId="{D0DA99F5-2969-D842-A909-815016678080}" dt="2024-06-24T10:52:51.984" v="197" actId="2696"/>
        <pc:sldMkLst>
          <pc:docMk/>
          <pc:sldMk cId="3736386752" sldId="283"/>
        </pc:sldMkLst>
        <pc:spChg chg="add del mod ord">
          <ac:chgData name="Gurvinder Aujla-Sidhu" userId="5cbf760d-c618-47fb-80b3-8d27cb82ba57" providerId="ADAL" clId="{D0DA99F5-2969-D842-A909-815016678080}" dt="2024-06-24T10:52:44.765" v="185" actId="700"/>
          <ac:spMkLst>
            <pc:docMk/>
            <pc:sldMk cId="3736386752" sldId="283"/>
            <ac:spMk id="2" creationId="{82418E9D-A261-D7C3-CFB3-6BB660198BC8}"/>
          </ac:spMkLst>
        </pc:spChg>
        <pc:spChg chg="add mod ord">
          <ac:chgData name="Gurvinder Aujla-Sidhu" userId="5cbf760d-c618-47fb-80b3-8d27cb82ba57" providerId="ADAL" clId="{D0DA99F5-2969-D842-A909-815016678080}" dt="2024-06-24T10:52:44.765" v="185" actId="700"/>
          <ac:spMkLst>
            <pc:docMk/>
            <pc:sldMk cId="3736386752" sldId="283"/>
            <ac:spMk id="3" creationId="{093F35B0-E3F4-28EB-D926-D07BB1FF0BD4}"/>
          </ac:spMkLst>
        </pc:spChg>
        <pc:spChg chg="mod ord">
          <ac:chgData name="Gurvinder Aujla-Sidhu" userId="5cbf760d-c618-47fb-80b3-8d27cb82ba57" providerId="ADAL" clId="{D0DA99F5-2969-D842-A909-815016678080}" dt="2024-06-24T10:52:44.765" v="185" actId="700"/>
          <ac:spMkLst>
            <pc:docMk/>
            <pc:sldMk cId="3736386752" sldId="283"/>
            <ac:spMk id="4" creationId="{F9B323E2-F1C5-402D-A1AF-46E267066060}"/>
          </ac:spMkLst>
        </pc:spChg>
        <pc:spChg chg="mod">
          <ac:chgData name="Gurvinder Aujla-Sidhu" userId="5cbf760d-c618-47fb-80b3-8d27cb82ba57" providerId="ADAL" clId="{D0DA99F5-2969-D842-A909-815016678080}" dt="2024-06-24T10:52:49.877" v="196" actId="20577"/>
          <ac:spMkLst>
            <pc:docMk/>
            <pc:sldMk cId="3736386752" sldId="283"/>
            <ac:spMk id="39" creationId="{C7B02123-76AC-434B-81D2-D8F7160BD95E}"/>
          </ac:spMkLst>
        </pc:spChg>
      </pc:sldChg>
      <pc:sldChg chg="addSp delSp modSp mod chgLayout modNotesTx">
        <pc:chgData name="Gurvinder Aujla-Sidhu" userId="5cbf760d-c618-47fb-80b3-8d27cb82ba57" providerId="ADAL" clId="{D0DA99F5-2969-D842-A909-815016678080}" dt="2024-06-24T15:09:46.231" v="4156" actId="20577"/>
        <pc:sldMkLst>
          <pc:docMk/>
          <pc:sldMk cId="4180228918" sldId="284"/>
        </pc:sldMkLst>
        <pc:spChg chg="add mod">
          <ac:chgData name="Gurvinder Aujla-Sidhu" userId="5cbf760d-c618-47fb-80b3-8d27cb82ba57" providerId="ADAL" clId="{D0DA99F5-2969-D842-A909-815016678080}" dt="2024-06-24T14:37:02.047" v="3014" actId="20577"/>
          <ac:spMkLst>
            <pc:docMk/>
            <pc:sldMk cId="4180228918" sldId="284"/>
            <ac:spMk id="2" creationId="{C49A6983-2C20-5F79-761A-8303F1170977}"/>
          </ac:spMkLst>
        </pc:spChg>
        <pc:spChg chg="mod ord">
          <ac:chgData name="Gurvinder Aujla-Sidhu" userId="5cbf760d-c618-47fb-80b3-8d27cb82ba57" providerId="ADAL" clId="{D0DA99F5-2969-D842-A909-815016678080}" dt="2024-06-24T12:59:10.540" v="2668" actId="20577"/>
          <ac:spMkLst>
            <pc:docMk/>
            <pc:sldMk cId="4180228918" sldId="284"/>
            <ac:spMk id="4" creationId="{F9B323E2-F1C5-402D-A1AF-46E267066060}"/>
          </ac:spMkLst>
        </pc:spChg>
        <pc:spChg chg="del">
          <ac:chgData name="Gurvinder Aujla-Sidhu" userId="5cbf760d-c618-47fb-80b3-8d27cb82ba57" providerId="ADAL" clId="{D0DA99F5-2969-D842-A909-815016678080}" dt="2024-06-24T10:57:53.512" v="236" actId="478"/>
          <ac:spMkLst>
            <pc:docMk/>
            <pc:sldMk cId="4180228918" sldId="284"/>
            <ac:spMk id="5" creationId="{F2BA5037-DB80-4E90-B79F-94DFE2A8927D}"/>
          </ac:spMkLst>
        </pc:spChg>
        <pc:spChg chg="mod">
          <ac:chgData name="Gurvinder Aujla-Sidhu" userId="5cbf760d-c618-47fb-80b3-8d27cb82ba57" providerId="ADAL" clId="{D0DA99F5-2969-D842-A909-815016678080}" dt="2024-06-24T10:54:55.156" v="218" actId="5793"/>
          <ac:spMkLst>
            <pc:docMk/>
            <pc:sldMk cId="4180228918" sldId="284"/>
            <ac:spMk id="38" creationId="{F0FAF84B-868C-417B-93A0-369EC14E5559}"/>
          </ac:spMkLst>
        </pc:spChg>
      </pc:sldChg>
      <pc:sldChg chg="del">
        <pc:chgData name="Gurvinder Aujla-Sidhu" userId="5cbf760d-c618-47fb-80b3-8d27cb82ba57" providerId="ADAL" clId="{D0DA99F5-2969-D842-A909-815016678080}" dt="2024-06-24T11:00:06.215" v="691" actId="2696"/>
        <pc:sldMkLst>
          <pc:docMk/>
          <pc:sldMk cId="2761434599" sldId="285"/>
        </pc:sldMkLst>
      </pc:sldChg>
      <pc:sldChg chg="del">
        <pc:chgData name="Gurvinder Aujla-Sidhu" userId="5cbf760d-c618-47fb-80b3-8d27cb82ba57" providerId="ADAL" clId="{D0DA99F5-2969-D842-A909-815016678080}" dt="2024-06-24T11:00:07.468" v="692" actId="2696"/>
        <pc:sldMkLst>
          <pc:docMk/>
          <pc:sldMk cId="1120426341" sldId="286"/>
        </pc:sldMkLst>
      </pc:sldChg>
      <pc:sldChg chg="new del">
        <pc:chgData name="Gurvinder Aujla-Sidhu" userId="5cbf760d-c618-47fb-80b3-8d27cb82ba57" providerId="ADAL" clId="{D0DA99F5-2969-D842-A909-815016678080}" dt="2024-06-24T11:41:03.326" v="1921" actId="2696"/>
        <pc:sldMkLst>
          <pc:docMk/>
          <pc:sldMk cId="23149102" sldId="287"/>
        </pc:sldMkLst>
      </pc:sldChg>
      <pc:sldChg chg="new del">
        <pc:chgData name="Gurvinder Aujla-Sidhu" userId="5cbf760d-c618-47fb-80b3-8d27cb82ba57" providerId="ADAL" clId="{D0DA99F5-2969-D842-A909-815016678080}" dt="2024-06-24T11:33:13.717" v="1579" actId="2696"/>
        <pc:sldMkLst>
          <pc:docMk/>
          <pc:sldMk cId="2483653530" sldId="288"/>
        </pc:sldMkLst>
      </pc:sldChg>
      <pc:sldChg chg="addSp modSp new mod">
        <pc:chgData name="Gurvinder Aujla-Sidhu" userId="5cbf760d-c618-47fb-80b3-8d27cb82ba57" providerId="ADAL" clId="{D0DA99F5-2969-D842-A909-815016678080}" dt="2024-06-24T15:10:58.349" v="4466" actId="20578"/>
        <pc:sldMkLst>
          <pc:docMk/>
          <pc:sldMk cId="3041474955" sldId="289"/>
        </pc:sldMkLst>
        <pc:spChg chg="add mod">
          <ac:chgData name="Gurvinder Aujla-Sidhu" userId="5cbf760d-c618-47fb-80b3-8d27cb82ba57" providerId="ADAL" clId="{D0DA99F5-2969-D842-A909-815016678080}" dt="2024-06-24T15:10:58.349" v="4466" actId="20578"/>
          <ac:spMkLst>
            <pc:docMk/>
            <pc:sldMk cId="3041474955" sldId="289"/>
            <ac:spMk id="2" creationId="{D93FD61E-CB73-F53B-E40E-75DF9DE191DA}"/>
          </ac:spMkLst>
        </pc:spChg>
      </pc:sldChg>
      <pc:sldChg chg="addSp modSp new del mod modClrScheme chgLayout">
        <pc:chgData name="Gurvinder Aujla-Sidhu" userId="5cbf760d-c618-47fb-80b3-8d27cb82ba57" providerId="ADAL" clId="{D0DA99F5-2969-D842-A909-815016678080}" dt="2024-06-24T10:52:32.637" v="182" actId="2696"/>
        <pc:sldMkLst>
          <pc:docMk/>
          <pc:sldMk cId="591926848" sldId="290"/>
        </pc:sldMkLst>
        <pc:spChg chg="add mod">
          <ac:chgData name="Gurvinder Aujla-Sidhu" userId="5cbf760d-c618-47fb-80b3-8d27cb82ba57" providerId="ADAL" clId="{D0DA99F5-2969-D842-A909-815016678080}" dt="2024-06-24T10:52:22.910" v="181" actId="5793"/>
          <ac:spMkLst>
            <pc:docMk/>
            <pc:sldMk cId="591926848" sldId="290"/>
            <ac:spMk id="2" creationId="{9B55422D-DF85-9744-CA97-26453A5FB43B}"/>
          </ac:spMkLst>
        </pc:spChg>
        <pc:spChg chg="add mod">
          <ac:chgData name="Gurvinder Aujla-Sidhu" userId="5cbf760d-c618-47fb-80b3-8d27cb82ba57" providerId="ADAL" clId="{D0DA99F5-2969-D842-A909-815016678080}" dt="2024-06-24T10:52:02.798" v="148" actId="700"/>
          <ac:spMkLst>
            <pc:docMk/>
            <pc:sldMk cId="591926848" sldId="290"/>
            <ac:spMk id="3" creationId="{60D013C2-29FD-C2EA-F7B2-5E50D384666F}"/>
          </ac:spMkLst>
        </pc:spChg>
      </pc:sldChg>
      <pc:sldChg chg="addSp delSp modSp new mod setBg modClrScheme delDesignElem chgLayout">
        <pc:chgData name="Gurvinder Aujla-Sidhu" userId="5cbf760d-c618-47fb-80b3-8d27cb82ba57" providerId="ADAL" clId="{D0DA99F5-2969-D842-A909-815016678080}" dt="2024-06-24T14:33:45.687" v="2870" actId="255"/>
        <pc:sldMkLst>
          <pc:docMk/>
          <pc:sldMk cId="1286104925" sldId="290"/>
        </pc:sldMkLst>
        <pc:spChg chg="add mod">
          <ac:chgData name="Gurvinder Aujla-Sidhu" userId="5cbf760d-c618-47fb-80b3-8d27cb82ba57" providerId="ADAL" clId="{D0DA99F5-2969-D842-A909-815016678080}" dt="2024-06-24T14:33:45.687" v="2870" actId="255"/>
          <ac:spMkLst>
            <pc:docMk/>
            <pc:sldMk cId="1286104925" sldId="290"/>
            <ac:spMk id="2" creationId="{AA7FCDE9-A1AF-DBCF-56B1-4E0F331EF354}"/>
          </ac:spMkLst>
        </pc:spChg>
        <pc:spChg chg="add del">
          <ac:chgData name="Gurvinder Aujla-Sidhu" userId="5cbf760d-c618-47fb-80b3-8d27cb82ba57" providerId="ADAL" clId="{D0DA99F5-2969-D842-A909-815016678080}" dt="2024-06-24T11:20:36.721" v="1182" actId="22"/>
          <ac:spMkLst>
            <pc:docMk/>
            <pc:sldMk cId="1286104925" sldId="290"/>
            <ac:spMk id="5" creationId="{29F8084E-776A-D2D4-2151-341A0F639EA9}"/>
          </ac:spMkLst>
        </pc:spChg>
        <pc:spChg chg="add mod">
          <ac:chgData name="Gurvinder Aujla-Sidhu" userId="5cbf760d-c618-47fb-80b3-8d27cb82ba57" providerId="ADAL" clId="{D0DA99F5-2969-D842-A909-815016678080}" dt="2024-06-24T12:57:55.421" v="2642" actId="14100"/>
          <ac:spMkLst>
            <pc:docMk/>
            <pc:sldMk cId="1286104925" sldId="290"/>
            <ac:spMk id="6" creationId="{FB477086-1F8F-0E2D-8B19-668A76470A93}"/>
          </ac:spMkLst>
        </pc:spChg>
        <pc:spChg chg="add del">
          <ac:chgData name="Gurvinder Aujla-Sidhu" userId="5cbf760d-c618-47fb-80b3-8d27cb82ba57" providerId="ADAL" clId="{D0DA99F5-2969-D842-A909-815016678080}" dt="2024-06-24T11:57:40.034" v="2052"/>
          <ac:spMkLst>
            <pc:docMk/>
            <pc:sldMk cId="1286104925" sldId="290"/>
            <ac:spMk id="8" creationId="{9B6A81E7-2A43-4366-8431-1FA7A780A2E6}"/>
          </ac:spMkLst>
        </pc:spChg>
        <pc:spChg chg="add del">
          <ac:chgData name="Gurvinder Aujla-Sidhu" userId="5cbf760d-c618-47fb-80b3-8d27cb82ba57" providerId="ADAL" clId="{D0DA99F5-2969-D842-A909-815016678080}" dt="2024-06-24T11:57:40.034" v="2052"/>
          <ac:spMkLst>
            <pc:docMk/>
            <pc:sldMk cId="1286104925" sldId="290"/>
            <ac:spMk id="10" creationId="{D09B7001-6C15-47E8-8C3B-A6EB53C98D3A}"/>
          </ac:spMkLst>
        </pc:spChg>
        <pc:spChg chg="add del">
          <ac:chgData name="Gurvinder Aujla-Sidhu" userId="5cbf760d-c618-47fb-80b3-8d27cb82ba57" providerId="ADAL" clId="{D0DA99F5-2969-D842-A909-815016678080}" dt="2024-06-24T11:57:40.034" v="2052"/>
          <ac:spMkLst>
            <pc:docMk/>
            <pc:sldMk cId="1286104925" sldId="290"/>
            <ac:spMk id="12" creationId="{7D3D7337-C310-4B2B-BE2D-98E9D6EC0DC8}"/>
          </ac:spMkLst>
        </pc:spChg>
        <pc:picChg chg="add">
          <ac:chgData name="Gurvinder Aujla-Sidhu" userId="5cbf760d-c618-47fb-80b3-8d27cb82ba57" providerId="ADAL" clId="{D0DA99F5-2969-D842-A909-815016678080}" dt="2024-06-24T11:15:31.065" v="1175" actId="26606"/>
          <ac:picMkLst>
            <pc:docMk/>
            <pc:sldMk cId="1286104925" sldId="290"/>
            <ac:picMk id="4" creationId="{70ACCC21-8E93-B0E2-C88D-E5CA676CA4F4}"/>
          </ac:picMkLst>
        </pc:picChg>
      </pc:sldChg>
      <pc:sldChg chg="addSp modSp new del mod modClrScheme chgLayout">
        <pc:chgData name="Gurvinder Aujla-Sidhu" userId="5cbf760d-c618-47fb-80b3-8d27cb82ba57" providerId="ADAL" clId="{D0DA99F5-2969-D842-A909-815016678080}" dt="2024-06-24T10:56:56.962" v="223" actId="2696"/>
        <pc:sldMkLst>
          <pc:docMk/>
          <pc:sldMk cId="3474923885" sldId="290"/>
        </pc:sldMkLst>
        <pc:spChg chg="add mod">
          <ac:chgData name="Gurvinder Aujla-Sidhu" userId="5cbf760d-c618-47fb-80b3-8d27cb82ba57" providerId="ADAL" clId="{D0DA99F5-2969-D842-A909-815016678080}" dt="2024-06-24T10:56:53.215" v="222" actId="700"/>
          <ac:spMkLst>
            <pc:docMk/>
            <pc:sldMk cId="3474923885" sldId="290"/>
            <ac:spMk id="2" creationId="{89060684-586E-5042-A54F-3DA27D129CE7}"/>
          </ac:spMkLst>
        </pc:spChg>
        <pc:spChg chg="add mod">
          <ac:chgData name="Gurvinder Aujla-Sidhu" userId="5cbf760d-c618-47fb-80b3-8d27cb82ba57" providerId="ADAL" clId="{D0DA99F5-2969-D842-A909-815016678080}" dt="2024-06-24T10:56:53.215" v="222" actId="700"/>
          <ac:spMkLst>
            <pc:docMk/>
            <pc:sldMk cId="3474923885" sldId="290"/>
            <ac:spMk id="3" creationId="{28F4F2B5-7CA8-55C2-6CF4-54AE66397A4C}"/>
          </ac:spMkLst>
        </pc:spChg>
      </pc:sldChg>
      <pc:sldChg chg="addSp modSp new mod ord">
        <pc:chgData name="Gurvinder Aujla-Sidhu" userId="5cbf760d-c618-47fb-80b3-8d27cb82ba57" providerId="ADAL" clId="{D0DA99F5-2969-D842-A909-815016678080}" dt="2024-06-24T14:57:08.164" v="3767" actId="20577"/>
        <pc:sldMkLst>
          <pc:docMk/>
          <pc:sldMk cId="3244739792" sldId="291"/>
        </pc:sldMkLst>
        <pc:spChg chg="add mod">
          <ac:chgData name="Gurvinder Aujla-Sidhu" userId="5cbf760d-c618-47fb-80b3-8d27cb82ba57" providerId="ADAL" clId="{D0DA99F5-2969-D842-A909-815016678080}" dt="2024-06-24T14:57:08.164" v="3767" actId="20577"/>
          <ac:spMkLst>
            <pc:docMk/>
            <pc:sldMk cId="3244739792" sldId="291"/>
            <ac:spMk id="2" creationId="{BBE03886-6FA1-1755-CFBE-BFEB3D7B5858}"/>
          </ac:spMkLst>
        </pc:spChg>
      </pc:sldChg>
      <pc:sldChg chg="addSp delSp modSp add mod setBg modNotesTx">
        <pc:chgData name="Gurvinder Aujla-Sidhu" userId="5cbf760d-c618-47fb-80b3-8d27cb82ba57" providerId="ADAL" clId="{D0DA99F5-2969-D842-A909-815016678080}" dt="2024-06-24T15:10:49.225" v="4464" actId="20577"/>
        <pc:sldMkLst>
          <pc:docMk/>
          <pc:sldMk cId="2391018968" sldId="292"/>
        </pc:sldMkLst>
        <pc:spChg chg="mod">
          <ac:chgData name="Gurvinder Aujla-Sidhu" userId="5cbf760d-c618-47fb-80b3-8d27cb82ba57" providerId="ADAL" clId="{D0DA99F5-2969-D842-A909-815016678080}" dt="2024-06-24T15:01:25.608" v="3861" actId="20577"/>
          <ac:spMkLst>
            <pc:docMk/>
            <pc:sldMk cId="2391018968" sldId="292"/>
            <ac:spMk id="2" creationId="{C49A6983-2C20-5F79-761A-8303F1170977}"/>
          </ac:spMkLst>
        </pc:spChg>
        <pc:spChg chg="mod">
          <ac:chgData name="Gurvinder Aujla-Sidhu" userId="5cbf760d-c618-47fb-80b3-8d27cb82ba57" providerId="ADAL" clId="{D0DA99F5-2969-D842-A909-815016678080}" dt="2024-06-24T14:43:59.234" v="3484" actId="26606"/>
          <ac:spMkLst>
            <pc:docMk/>
            <pc:sldMk cId="2391018968" sldId="292"/>
            <ac:spMk id="4" creationId="{F9B323E2-F1C5-402D-A1AF-46E267066060}"/>
          </ac:spMkLst>
        </pc:spChg>
        <pc:spChg chg="mod">
          <ac:chgData name="Gurvinder Aujla-Sidhu" userId="5cbf760d-c618-47fb-80b3-8d27cb82ba57" providerId="ADAL" clId="{D0DA99F5-2969-D842-A909-815016678080}" dt="2024-06-24T14:43:59.234" v="3484" actId="26606"/>
          <ac:spMkLst>
            <pc:docMk/>
            <pc:sldMk cId="2391018968" sldId="292"/>
            <ac:spMk id="38" creationId="{F0FAF84B-868C-417B-93A0-369EC14E5559}"/>
          </ac:spMkLst>
        </pc:spChg>
        <pc:spChg chg="add del">
          <ac:chgData name="Gurvinder Aujla-Sidhu" userId="5cbf760d-c618-47fb-80b3-8d27cb82ba57" providerId="ADAL" clId="{D0DA99F5-2969-D842-A909-815016678080}" dt="2024-06-24T14:43:51.164" v="3482" actId="26606"/>
          <ac:spMkLst>
            <pc:docMk/>
            <pc:sldMk cId="2391018968" sldId="292"/>
            <ac:spMk id="44" creationId="{9E6671AF-110C-4E4D-BEB4-1323A3136D1B}"/>
          </ac:spMkLst>
        </pc:spChg>
        <pc:spChg chg="add del">
          <ac:chgData name="Gurvinder Aujla-Sidhu" userId="5cbf760d-c618-47fb-80b3-8d27cb82ba57" providerId="ADAL" clId="{D0DA99F5-2969-D842-A909-815016678080}" dt="2024-06-24T14:43:59.234" v="3484" actId="26606"/>
          <ac:spMkLst>
            <pc:docMk/>
            <pc:sldMk cId="2391018968" sldId="292"/>
            <ac:spMk id="46" creationId="{9C3A50E9-9119-7BC3-083B-2D84CCC78E47}"/>
          </ac:spMkLst>
        </pc:spChg>
        <pc:spChg chg="add del">
          <ac:chgData name="Gurvinder Aujla-Sidhu" userId="5cbf760d-c618-47fb-80b3-8d27cb82ba57" providerId="ADAL" clId="{D0DA99F5-2969-D842-A909-815016678080}" dt="2024-06-24T14:43:59.234" v="3484" actId="26606"/>
          <ac:spMkLst>
            <pc:docMk/>
            <pc:sldMk cId="2391018968" sldId="292"/>
            <ac:spMk id="48" creationId="{DC39DE25-0E4E-0AA7-0932-1D78C2372786}"/>
          </ac:spMkLst>
        </pc:spChg>
        <pc:spChg chg="add del">
          <ac:chgData name="Gurvinder Aujla-Sidhu" userId="5cbf760d-c618-47fb-80b3-8d27cb82ba57" providerId="ADAL" clId="{D0DA99F5-2969-D842-A909-815016678080}" dt="2024-06-24T14:43:59.234" v="3484" actId="26606"/>
          <ac:spMkLst>
            <pc:docMk/>
            <pc:sldMk cId="2391018968" sldId="292"/>
            <ac:spMk id="49" creationId="{AE3A741D-C19B-960A-5803-1C5887147820}"/>
          </ac:spMkLst>
        </pc:spChg>
        <pc:spChg chg="add del">
          <ac:chgData name="Gurvinder Aujla-Sidhu" userId="5cbf760d-c618-47fb-80b3-8d27cb82ba57" providerId="ADAL" clId="{D0DA99F5-2969-D842-A909-815016678080}" dt="2024-06-24T14:43:59.234" v="3484" actId="26606"/>
          <ac:spMkLst>
            <pc:docMk/>
            <pc:sldMk cId="2391018968" sldId="292"/>
            <ac:spMk id="50" creationId="{8D6EA299-0840-6DEA-E670-C49AEBC87E89}"/>
          </ac:spMkLst>
        </pc:spChg>
        <pc:picChg chg="add del">
          <ac:chgData name="Gurvinder Aujla-Sidhu" userId="5cbf760d-c618-47fb-80b3-8d27cb82ba57" providerId="ADAL" clId="{D0DA99F5-2969-D842-A909-815016678080}" dt="2024-06-24T14:43:51.164" v="3482" actId="26606"/>
          <ac:picMkLst>
            <pc:docMk/>
            <pc:sldMk cId="2391018968" sldId="292"/>
            <ac:picMk id="40" creationId="{329D663F-BD91-65C8-FE3D-8272F4F84A2C}"/>
          </ac:picMkLst>
        </pc:picChg>
        <pc:picChg chg="add del">
          <ac:chgData name="Gurvinder Aujla-Sidhu" userId="5cbf760d-c618-47fb-80b3-8d27cb82ba57" providerId="ADAL" clId="{D0DA99F5-2969-D842-A909-815016678080}" dt="2024-06-24T14:43:59.234" v="3484" actId="26606"/>
          <ac:picMkLst>
            <pc:docMk/>
            <pc:sldMk cId="2391018968" sldId="292"/>
            <ac:picMk id="47" creationId="{3147B394-1191-C00F-16C5-7C11018D72E9}"/>
          </ac:picMkLst>
        </pc:picChg>
      </pc:sldChg>
      <pc:sldChg chg="addSp modSp new mod">
        <pc:chgData name="Gurvinder Aujla-Sidhu" userId="5cbf760d-c618-47fb-80b3-8d27cb82ba57" providerId="ADAL" clId="{D0DA99F5-2969-D842-A909-815016678080}" dt="2024-06-24T12:01:44.562" v="2205" actId="20577"/>
        <pc:sldMkLst>
          <pc:docMk/>
          <pc:sldMk cId="3881785563" sldId="293"/>
        </pc:sldMkLst>
        <pc:spChg chg="add mod">
          <ac:chgData name="Gurvinder Aujla-Sidhu" userId="5cbf760d-c618-47fb-80b3-8d27cb82ba57" providerId="ADAL" clId="{D0DA99F5-2969-D842-A909-815016678080}" dt="2024-06-24T12:01:44.562" v="2205" actId="20577"/>
          <ac:spMkLst>
            <pc:docMk/>
            <pc:sldMk cId="3881785563" sldId="293"/>
            <ac:spMk id="2" creationId="{589C3C3A-5952-587F-8C64-47E816938CB8}"/>
          </ac:spMkLst>
        </pc:spChg>
      </pc:sldChg>
      <pc:sldChg chg="new del">
        <pc:chgData name="Gurvinder Aujla-Sidhu" userId="5cbf760d-c618-47fb-80b3-8d27cb82ba57" providerId="ADAL" clId="{D0DA99F5-2969-D842-A909-815016678080}" dt="2024-06-24T14:44:45.989" v="3487" actId="2696"/>
        <pc:sldMkLst>
          <pc:docMk/>
          <pc:sldMk cId="868153973" sldId="294"/>
        </pc:sldMkLst>
      </pc:sldChg>
      <pc:sldChg chg="addSp modSp new del mod">
        <pc:chgData name="Gurvinder Aujla-Sidhu" userId="5cbf760d-c618-47fb-80b3-8d27cb82ba57" providerId="ADAL" clId="{D0DA99F5-2969-D842-A909-815016678080}" dt="2024-06-24T11:27:19.525" v="1219" actId="2696"/>
        <pc:sldMkLst>
          <pc:docMk/>
          <pc:sldMk cId="3243723722" sldId="294"/>
        </pc:sldMkLst>
        <pc:spChg chg="add mod">
          <ac:chgData name="Gurvinder Aujla-Sidhu" userId="5cbf760d-c618-47fb-80b3-8d27cb82ba57" providerId="ADAL" clId="{D0DA99F5-2969-D842-A909-815016678080}" dt="2024-06-24T11:24:56.761" v="1185" actId="14100"/>
          <ac:spMkLst>
            <pc:docMk/>
            <pc:sldMk cId="3243723722" sldId="294"/>
            <ac:spMk id="3" creationId="{F7E8EABC-D03F-24AC-E955-7ECDF564544F}"/>
          </ac:spMkLst>
        </pc:spChg>
      </pc:sldChg>
      <pc:sldChg chg="addSp modSp new mod">
        <pc:chgData name="Gurvinder Aujla-Sidhu" userId="5cbf760d-c618-47fb-80b3-8d27cb82ba57" providerId="ADAL" clId="{D0DA99F5-2969-D842-A909-815016678080}" dt="2024-06-24T15:04:06.975" v="3974" actId="20577"/>
        <pc:sldMkLst>
          <pc:docMk/>
          <pc:sldMk cId="736752647" sldId="295"/>
        </pc:sldMkLst>
        <pc:spChg chg="add mod">
          <ac:chgData name="Gurvinder Aujla-Sidhu" userId="5cbf760d-c618-47fb-80b3-8d27cb82ba57" providerId="ADAL" clId="{D0DA99F5-2969-D842-A909-815016678080}" dt="2024-06-24T15:04:06.975" v="3974" actId="20577"/>
          <ac:spMkLst>
            <pc:docMk/>
            <pc:sldMk cId="736752647" sldId="295"/>
            <ac:spMk id="2" creationId="{5DF824AA-87EB-79CB-6059-DF2C5E7F7B18}"/>
          </ac:spMkLst>
        </pc:spChg>
      </pc:sldChg>
      <pc:sldMasterChg chg="addSp">
        <pc:chgData name="Gurvinder Aujla-Sidhu" userId="5cbf760d-c618-47fb-80b3-8d27cb82ba57" providerId="ADAL" clId="{D0DA99F5-2969-D842-A909-815016678080}" dt="2024-06-24T10:56:42.105" v="221"/>
        <pc:sldMasterMkLst>
          <pc:docMk/>
          <pc:sldMasterMk cId="4160256503" sldId="2147483762"/>
        </pc:sldMasterMkLst>
        <pc:spChg chg="add">
          <ac:chgData name="Gurvinder Aujla-Sidhu" userId="5cbf760d-c618-47fb-80b3-8d27cb82ba57" providerId="ADAL" clId="{D0DA99F5-2969-D842-A909-815016678080}" dt="2024-06-24T10:56:42.105" v="221"/>
          <ac:spMkLst>
            <pc:docMk/>
            <pc:sldMasterMk cId="4160256503" sldId="2147483762"/>
            <ac:spMk id="9" creationId="{725C1BBE-AA69-8246-2C04-7A474882A3BE}"/>
          </ac:spMkLst>
        </pc:spChg>
        <pc:picChg chg="add">
          <ac:chgData name="Gurvinder Aujla-Sidhu" userId="5cbf760d-c618-47fb-80b3-8d27cb82ba57" providerId="ADAL" clId="{D0DA99F5-2969-D842-A909-815016678080}" dt="2024-06-24T10:56:42.105" v="221"/>
          <ac:picMkLst>
            <pc:docMk/>
            <pc:sldMasterMk cId="4160256503" sldId="2147483762"/>
            <ac:picMk id="8" creationId="{61C69B19-14B7-C89C-CD7C-89481B11C8E2}"/>
          </ac:picMkLst>
        </pc:picChg>
        <pc:cxnChg chg="add">
          <ac:chgData name="Gurvinder Aujla-Sidhu" userId="5cbf760d-c618-47fb-80b3-8d27cb82ba57" providerId="ADAL" clId="{D0DA99F5-2969-D842-A909-815016678080}" dt="2024-06-24T10:56:42.105" v="221"/>
          <ac:cxnSpMkLst>
            <pc:docMk/>
            <pc:sldMasterMk cId="4160256503" sldId="2147483762"/>
            <ac:cxnSpMk id="7" creationId="{E30B4727-07C7-8092-D73C-04B3B62D5BEB}"/>
          </ac:cxnSpMkLst>
        </pc:cxnChg>
      </pc:sldMasterChg>
      <pc:sldMasterChg chg="addSp">
        <pc:chgData name="Gurvinder Aujla-Sidhu" userId="5cbf760d-c618-47fb-80b3-8d27cb82ba57" providerId="ADAL" clId="{D0DA99F5-2969-D842-A909-815016678080}" dt="2024-06-24T11:14:38.454" v="1172"/>
        <pc:sldMasterMkLst>
          <pc:docMk/>
          <pc:sldMasterMk cId="2889314852" sldId="2147483776"/>
        </pc:sldMasterMkLst>
        <pc:spChg chg="add">
          <ac:chgData name="Gurvinder Aujla-Sidhu" userId="5cbf760d-c618-47fb-80b3-8d27cb82ba57" providerId="ADAL" clId="{D0DA99F5-2969-D842-A909-815016678080}" dt="2024-06-24T11:14:38.454" v="1172"/>
          <ac:spMkLst>
            <pc:docMk/>
            <pc:sldMasterMk cId="2889314852" sldId="2147483776"/>
            <ac:spMk id="9" creationId="{0722B3A5-1754-9B6F-B86D-9EDD8E11AA5A}"/>
          </ac:spMkLst>
        </pc:spChg>
        <pc:picChg chg="add">
          <ac:chgData name="Gurvinder Aujla-Sidhu" userId="5cbf760d-c618-47fb-80b3-8d27cb82ba57" providerId="ADAL" clId="{D0DA99F5-2969-D842-A909-815016678080}" dt="2024-06-24T11:14:38.454" v="1172"/>
          <ac:picMkLst>
            <pc:docMk/>
            <pc:sldMasterMk cId="2889314852" sldId="2147483776"/>
            <ac:picMk id="8" creationId="{50F979FE-19A5-044A-929E-3EEED8600BC2}"/>
          </ac:picMkLst>
        </pc:picChg>
        <pc:cxnChg chg="add">
          <ac:chgData name="Gurvinder Aujla-Sidhu" userId="5cbf760d-c618-47fb-80b3-8d27cb82ba57" providerId="ADAL" clId="{D0DA99F5-2969-D842-A909-815016678080}" dt="2024-06-24T11:14:38.454" v="1172"/>
          <ac:cxnSpMkLst>
            <pc:docMk/>
            <pc:sldMasterMk cId="2889314852" sldId="2147483776"/>
            <ac:cxnSpMk id="7" creationId="{BCB65362-FC60-4B80-B075-4026069184E7}"/>
          </ac:cxnSpMkLst>
        </pc:cxnChg>
      </pc:sldMasterChg>
      <pc:sldMasterChg chg="addSp">
        <pc:chgData name="Gurvinder Aujla-Sidhu" userId="5cbf760d-c618-47fb-80b3-8d27cb82ba57" providerId="ADAL" clId="{D0DA99F5-2969-D842-A909-815016678080}" dt="2024-06-24T11:14:49.204" v="1173"/>
        <pc:sldMasterMkLst>
          <pc:docMk/>
          <pc:sldMasterMk cId="2272896268" sldId="2147483790"/>
        </pc:sldMasterMkLst>
        <pc:spChg chg="add">
          <ac:chgData name="Gurvinder Aujla-Sidhu" userId="5cbf760d-c618-47fb-80b3-8d27cb82ba57" providerId="ADAL" clId="{D0DA99F5-2969-D842-A909-815016678080}" dt="2024-06-24T11:14:49.204" v="1173"/>
          <ac:spMkLst>
            <pc:docMk/>
            <pc:sldMasterMk cId="2272896268" sldId="2147483790"/>
            <ac:spMk id="9" creationId="{1D62049E-54C8-FEFD-238B-19FC81097AE7}"/>
          </ac:spMkLst>
        </pc:spChg>
        <pc:picChg chg="add">
          <ac:chgData name="Gurvinder Aujla-Sidhu" userId="5cbf760d-c618-47fb-80b3-8d27cb82ba57" providerId="ADAL" clId="{D0DA99F5-2969-D842-A909-815016678080}" dt="2024-06-24T11:14:49.204" v="1173"/>
          <ac:picMkLst>
            <pc:docMk/>
            <pc:sldMasterMk cId="2272896268" sldId="2147483790"/>
            <ac:picMk id="8" creationId="{3E302AEE-F21D-33A2-705A-8A31A4C8A259}"/>
          </ac:picMkLst>
        </pc:picChg>
        <pc:cxnChg chg="add">
          <ac:chgData name="Gurvinder Aujla-Sidhu" userId="5cbf760d-c618-47fb-80b3-8d27cb82ba57" providerId="ADAL" clId="{D0DA99F5-2969-D842-A909-815016678080}" dt="2024-06-24T11:14:49.204" v="1173"/>
          <ac:cxnSpMkLst>
            <pc:docMk/>
            <pc:sldMasterMk cId="2272896268" sldId="2147483790"/>
            <ac:cxnSpMk id="7" creationId="{DFB209C4-4873-0B4A-2A7C-14EFA7FF6A7C}"/>
          </ac:cxnSpMkLst>
        </pc:cxnChg>
      </pc:sldMasterChg>
      <pc:sldMasterChg chg="addSp">
        <pc:chgData name="Gurvinder Aujla-Sidhu" userId="5cbf760d-c618-47fb-80b3-8d27cb82ba57" providerId="ADAL" clId="{D0DA99F5-2969-D842-A909-815016678080}" dt="2024-06-24T11:57:40.034" v="2052"/>
        <pc:sldMasterMkLst>
          <pc:docMk/>
          <pc:sldMasterMk cId="1046706490" sldId="2147483804"/>
        </pc:sldMasterMkLst>
        <pc:spChg chg="add">
          <ac:chgData name="Gurvinder Aujla-Sidhu" userId="5cbf760d-c618-47fb-80b3-8d27cb82ba57" providerId="ADAL" clId="{D0DA99F5-2969-D842-A909-815016678080}" dt="2024-06-24T11:57:40.034" v="2052"/>
          <ac:spMkLst>
            <pc:docMk/>
            <pc:sldMasterMk cId="1046706490" sldId="2147483804"/>
            <ac:spMk id="9" creationId="{D9544191-FDFC-3B9B-74E2-A4082DE2E7E0}"/>
          </ac:spMkLst>
        </pc:spChg>
        <pc:picChg chg="add">
          <ac:chgData name="Gurvinder Aujla-Sidhu" userId="5cbf760d-c618-47fb-80b3-8d27cb82ba57" providerId="ADAL" clId="{D0DA99F5-2969-D842-A909-815016678080}" dt="2024-06-24T11:57:40.034" v="2052"/>
          <ac:picMkLst>
            <pc:docMk/>
            <pc:sldMasterMk cId="1046706490" sldId="2147483804"/>
            <ac:picMk id="8" creationId="{8F30E5C6-B27A-847F-490F-883AAF104CDD}"/>
          </ac:picMkLst>
        </pc:picChg>
        <pc:cxnChg chg="add">
          <ac:chgData name="Gurvinder Aujla-Sidhu" userId="5cbf760d-c618-47fb-80b3-8d27cb82ba57" providerId="ADAL" clId="{D0DA99F5-2969-D842-A909-815016678080}" dt="2024-06-24T11:57:40.034" v="2052"/>
          <ac:cxnSpMkLst>
            <pc:docMk/>
            <pc:sldMasterMk cId="1046706490" sldId="2147483804"/>
            <ac:cxnSpMk id="7" creationId="{F8D01C3A-EF21-FD0F-1401-D26B9D28D4B0}"/>
          </ac:cxnSpMkLst>
        </pc:cxn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E653B-60B3-4979-888E-5D427D8EE433}" type="doc">
      <dgm:prSet loTypeId="urn:microsoft.com/office/officeart/2005/8/layout/matrix3" loCatId="matrix" qsTypeId="urn:microsoft.com/office/officeart/2005/8/quickstyle/simple1" qsCatId="simple" csTypeId="urn:microsoft.com/office/officeart/2005/8/colors/accent0_2" csCatId="mainScheme" phldr="1"/>
      <dgm:spPr/>
      <dgm:t>
        <a:bodyPr/>
        <a:lstStyle/>
        <a:p>
          <a:endParaRPr lang="en-US"/>
        </a:p>
      </dgm:t>
    </dgm:pt>
    <dgm:pt modelId="{6FE6BD8A-0791-49A5-91E1-14E38166EFFB}">
      <dgm:prSet/>
      <dgm:spPr/>
      <dgm:t>
        <a:bodyPr/>
        <a:lstStyle/>
        <a:p>
          <a:r>
            <a:rPr lang="en-US" dirty="0"/>
            <a:t> Equality, Diversity and Inclusion</a:t>
          </a:r>
        </a:p>
      </dgm:t>
    </dgm:pt>
    <dgm:pt modelId="{C4412214-8AB5-40A5-B500-5C5D703A143F}" type="parTrans" cxnId="{B806AFE1-897F-43F6-B07C-9DF128EB495C}">
      <dgm:prSet/>
      <dgm:spPr/>
      <dgm:t>
        <a:bodyPr/>
        <a:lstStyle/>
        <a:p>
          <a:endParaRPr lang="en-US"/>
        </a:p>
      </dgm:t>
    </dgm:pt>
    <dgm:pt modelId="{2B2A7737-77D0-4800-B1F5-FBA16247F75F}" type="sibTrans" cxnId="{B806AFE1-897F-43F6-B07C-9DF128EB495C}">
      <dgm:prSet/>
      <dgm:spPr/>
      <dgm:t>
        <a:bodyPr/>
        <a:lstStyle/>
        <a:p>
          <a:endParaRPr lang="en-US"/>
        </a:p>
      </dgm:t>
    </dgm:pt>
    <dgm:pt modelId="{91CF6918-62D6-46D3-94E2-3C4216E03530}">
      <dgm:prSet/>
      <dgm:spPr/>
      <dgm:t>
        <a:bodyPr/>
        <a:lstStyle/>
        <a:p>
          <a:r>
            <a:rPr lang="en-US" dirty="0"/>
            <a:t>Planning curricula </a:t>
          </a:r>
        </a:p>
      </dgm:t>
    </dgm:pt>
    <dgm:pt modelId="{082EBADE-BBA2-4D1A-9DB7-C664B2292964}" type="parTrans" cxnId="{FEA902D4-8A26-43AF-8C0E-260827FC214F}">
      <dgm:prSet/>
      <dgm:spPr/>
      <dgm:t>
        <a:bodyPr/>
        <a:lstStyle/>
        <a:p>
          <a:endParaRPr lang="en-US"/>
        </a:p>
      </dgm:t>
    </dgm:pt>
    <dgm:pt modelId="{ABBAA21C-4826-4759-9785-A03AD7AE7103}" type="sibTrans" cxnId="{FEA902D4-8A26-43AF-8C0E-260827FC214F}">
      <dgm:prSet/>
      <dgm:spPr/>
      <dgm:t>
        <a:bodyPr/>
        <a:lstStyle/>
        <a:p>
          <a:endParaRPr lang="en-US"/>
        </a:p>
      </dgm:t>
    </dgm:pt>
    <dgm:pt modelId="{343DB070-F22F-3B46-8F13-D20BD7C5FC18}">
      <dgm:prSet/>
      <dgm:spPr/>
      <dgm:t>
        <a:bodyPr/>
        <a:lstStyle/>
        <a:p>
          <a:r>
            <a:rPr lang="en-US" dirty="0"/>
            <a:t>Assessment design  </a:t>
          </a:r>
        </a:p>
      </dgm:t>
    </dgm:pt>
    <dgm:pt modelId="{3E3F866A-955D-6540-A25E-F458E144105A}" type="parTrans" cxnId="{C5867B67-50ED-2542-B521-566E4E6FF4F6}">
      <dgm:prSet/>
      <dgm:spPr/>
      <dgm:t>
        <a:bodyPr/>
        <a:lstStyle/>
        <a:p>
          <a:endParaRPr lang="en-GB"/>
        </a:p>
      </dgm:t>
    </dgm:pt>
    <dgm:pt modelId="{3ABFDE42-0EC3-3941-95C0-4E8A6D1E4950}" type="sibTrans" cxnId="{C5867B67-50ED-2542-B521-566E4E6FF4F6}">
      <dgm:prSet/>
      <dgm:spPr/>
      <dgm:t>
        <a:bodyPr/>
        <a:lstStyle/>
        <a:p>
          <a:endParaRPr lang="en-GB"/>
        </a:p>
      </dgm:t>
    </dgm:pt>
    <dgm:pt modelId="{8FE87C33-EE23-4641-BA73-1A45030597BE}">
      <dgm:prSet/>
      <dgm:spPr/>
      <dgm:t>
        <a:bodyPr/>
        <a:lstStyle/>
        <a:p>
          <a:r>
            <a:rPr lang="en-US" dirty="0"/>
            <a:t>Delivery</a:t>
          </a:r>
        </a:p>
      </dgm:t>
    </dgm:pt>
    <dgm:pt modelId="{23A2A1D6-B2CB-2A4F-BF4F-CE746468560B}" type="parTrans" cxnId="{8C0BFA57-1F4C-3A4C-9BC9-0E604446C8B0}">
      <dgm:prSet/>
      <dgm:spPr/>
      <dgm:t>
        <a:bodyPr/>
        <a:lstStyle/>
        <a:p>
          <a:endParaRPr lang="en-GB"/>
        </a:p>
      </dgm:t>
    </dgm:pt>
    <dgm:pt modelId="{93468817-C2FB-3942-B77E-82B34113DA31}" type="sibTrans" cxnId="{8C0BFA57-1F4C-3A4C-9BC9-0E604446C8B0}">
      <dgm:prSet/>
      <dgm:spPr/>
      <dgm:t>
        <a:bodyPr/>
        <a:lstStyle/>
        <a:p>
          <a:endParaRPr lang="en-GB"/>
        </a:p>
      </dgm:t>
    </dgm:pt>
    <dgm:pt modelId="{60FE02F0-730D-7941-A1AF-92995F66D171}" type="pres">
      <dgm:prSet presAssocID="{D9BE653B-60B3-4979-888E-5D427D8EE433}" presName="matrix" presStyleCnt="0">
        <dgm:presLayoutVars>
          <dgm:chMax val="1"/>
          <dgm:dir/>
          <dgm:resizeHandles val="exact"/>
        </dgm:presLayoutVars>
      </dgm:prSet>
      <dgm:spPr/>
    </dgm:pt>
    <dgm:pt modelId="{6866BAC1-D3B6-544D-B9B8-94C72B6FBBE8}" type="pres">
      <dgm:prSet presAssocID="{D9BE653B-60B3-4979-888E-5D427D8EE433}" presName="diamond" presStyleLbl="bgShp" presStyleIdx="0" presStyleCnt="1"/>
      <dgm:spPr/>
    </dgm:pt>
    <dgm:pt modelId="{A2ABC32D-D1DA-D146-B084-480A6925CB19}" type="pres">
      <dgm:prSet presAssocID="{D9BE653B-60B3-4979-888E-5D427D8EE433}" presName="quad1" presStyleLbl="node1" presStyleIdx="0" presStyleCnt="4">
        <dgm:presLayoutVars>
          <dgm:chMax val="0"/>
          <dgm:chPref val="0"/>
          <dgm:bulletEnabled val="1"/>
        </dgm:presLayoutVars>
      </dgm:prSet>
      <dgm:spPr/>
    </dgm:pt>
    <dgm:pt modelId="{AA42EADD-6C7A-6948-A1CB-6119337689F2}" type="pres">
      <dgm:prSet presAssocID="{D9BE653B-60B3-4979-888E-5D427D8EE433}" presName="quad2" presStyleLbl="node1" presStyleIdx="1" presStyleCnt="4">
        <dgm:presLayoutVars>
          <dgm:chMax val="0"/>
          <dgm:chPref val="0"/>
          <dgm:bulletEnabled val="1"/>
        </dgm:presLayoutVars>
      </dgm:prSet>
      <dgm:spPr/>
    </dgm:pt>
    <dgm:pt modelId="{18D30303-9F11-BC4A-A759-D59EBEB22E67}" type="pres">
      <dgm:prSet presAssocID="{D9BE653B-60B3-4979-888E-5D427D8EE433}" presName="quad3" presStyleLbl="node1" presStyleIdx="2" presStyleCnt="4">
        <dgm:presLayoutVars>
          <dgm:chMax val="0"/>
          <dgm:chPref val="0"/>
          <dgm:bulletEnabled val="1"/>
        </dgm:presLayoutVars>
      </dgm:prSet>
      <dgm:spPr/>
    </dgm:pt>
    <dgm:pt modelId="{8297223C-90B9-1D49-A4ED-6F9074BDACC8}" type="pres">
      <dgm:prSet presAssocID="{D9BE653B-60B3-4979-888E-5D427D8EE433}" presName="quad4" presStyleLbl="node1" presStyleIdx="3" presStyleCnt="4">
        <dgm:presLayoutVars>
          <dgm:chMax val="0"/>
          <dgm:chPref val="0"/>
          <dgm:bulletEnabled val="1"/>
        </dgm:presLayoutVars>
      </dgm:prSet>
      <dgm:spPr/>
    </dgm:pt>
  </dgm:ptLst>
  <dgm:cxnLst>
    <dgm:cxn modelId="{20068E09-E79E-7347-8477-1DD310AC7AD3}" type="presOf" srcId="{343DB070-F22F-3B46-8F13-D20BD7C5FC18}" destId="{18D30303-9F11-BC4A-A759-D59EBEB22E67}" srcOrd="0" destOrd="0" presId="urn:microsoft.com/office/officeart/2005/8/layout/matrix3"/>
    <dgm:cxn modelId="{2655035F-8689-6E4F-85EF-B6BCDB67D01A}" type="presOf" srcId="{91CF6918-62D6-46D3-94E2-3C4216E03530}" destId="{AA42EADD-6C7A-6948-A1CB-6119337689F2}" srcOrd="0" destOrd="0" presId="urn:microsoft.com/office/officeart/2005/8/layout/matrix3"/>
    <dgm:cxn modelId="{C5867B67-50ED-2542-B521-566E4E6FF4F6}" srcId="{D9BE653B-60B3-4979-888E-5D427D8EE433}" destId="{343DB070-F22F-3B46-8F13-D20BD7C5FC18}" srcOrd="2" destOrd="0" parTransId="{3E3F866A-955D-6540-A25E-F458E144105A}" sibTransId="{3ABFDE42-0EC3-3941-95C0-4E8A6D1E4950}"/>
    <dgm:cxn modelId="{8C0BFA57-1F4C-3A4C-9BC9-0E604446C8B0}" srcId="{D9BE653B-60B3-4979-888E-5D427D8EE433}" destId="{8FE87C33-EE23-4641-BA73-1A45030597BE}" srcOrd="3" destOrd="0" parTransId="{23A2A1D6-B2CB-2A4F-BF4F-CE746468560B}" sibTransId="{93468817-C2FB-3942-B77E-82B34113DA31}"/>
    <dgm:cxn modelId="{A1509E88-07DF-D541-B2E6-E646FE5C6DA2}" type="presOf" srcId="{8FE87C33-EE23-4641-BA73-1A45030597BE}" destId="{8297223C-90B9-1D49-A4ED-6F9074BDACC8}" srcOrd="0" destOrd="0" presId="urn:microsoft.com/office/officeart/2005/8/layout/matrix3"/>
    <dgm:cxn modelId="{8C5BADA4-6EF4-D04E-8604-1D41112BBC35}" type="presOf" srcId="{D9BE653B-60B3-4979-888E-5D427D8EE433}" destId="{60FE02F0-730D-7941-A1AF-92995F66D171}" srcOrd="0" destOrd="0" presId="urn:microsoft.com/office/officeart/2005/8/layout/matrix3"/>
    <dgm:cxn modelId="{FEA902D4-8A26-43AF-8C0E-260827FC214F}" srcId="{D9BE653B-60B3-4979-888E-5D427D8EE433}" destId="{91CF6918-62D6-46D3-94E2-3C4216E03530}" srcOrd="1" destOrd="0" parTransId="{082EBADE-BBA2-4D1A-9DB7-C664B2292964}" sibTransId="{ABBAA21C-4826-4759-9785-A03AD7AE7103}"/>
    <dgm:cxn modelId="{FF6FF7E0-3AE4-5443-8EA9-A645280DBD81}" type="presOf" srcId="{6FE6BD8A-0791-49A5-91E1-14E38166EFFB}" destId="{A2ABC32D-D1DA-D146-B084-480A6925CB19}" srcOrd="0" destOrd="0" presId="urn:microsoft.com/office/officeart/2005/8/layout/matrix3"/>
    <dgm:cxn modelId="{B806AFE1-897F-43F6-B07C-9DF128EB495C}" srcId="{D9BE653B-60B3-4979-888E-5D427D8EE433}" destId="{6FE6BD8A-0791-49A5-91E1-14E38166EFFB}" srcOrd="0" destOrd="0" parTransId="{C4412214-8AB5-40A5-B500-5C5D703A143F}" sibTransId="{2B2A7737-77D0-4800-B1F5-FBA16247F75F}"/>
    <dgm:cxn modelId="{9E092A36-7C8B-ED4F-9CCF-67E33BF9A4F5}" type="presParOf" srcId="{60FE02F0-730D-7941-A1AF-92995F66D171}" destId="{6866BAC1-D3B6-544D-B9B8-94C72B6FBBE8}" srcOrd="0" destOrd="0" presId="urn:microsoft.com/office/officeart/2005/8/layout/matrix3"/>
    <dgm:cxn modelId="{E7F9622A-E558-FB47-972C-62C315BD4194}" type="presParOf" srcId="{60FE02F0-730D-7941-A1AF-92995F66D171}" destId="{A2ABC32D-D1DA-D146-B084-480A6925CB19}" srcOrd="1" destOrd="0" presId="urn:microsoft.com/office/officeart/2005/8/layout/matrix3"/>
    <dgm:cxn modelId="{E4B6D05E-DAD7-A449-9226-232A57B37D99}" type="presParOf" srcId="{60FE02F0-730D-7941-A1AF-92995F66D171}" destId="{AA42EADD-6C7A-6948-A1CB-6119337689F2}" srcOrd="2" destOrd="0" presId="urn:microsoft.com/office/officeart/2005/8/layout/matrix3"/>
    <dgm:cxn modelId="{BF23D386-443B-ED42-BE14-50560FF490F3}" type="presParOf" srcId="{60FE02F0-730D-7941-A1AF-92995F66D171}" destId="{18D30303-9F11-BC4A-A759-D59EBEB22E67}" srcOrd="3" destOrd="0" presId="urn:microsoft.com/office/officeart/2005/8/layout/matrix3"/>
    <dgm:cxn modelId="{93B8F3DF-AC49-934E-A894-1ED4A2FA943F}" type="presParOf" srcId="{60FE02F0-730D-7941-A1AF-92995F66D171}" destId="{8297223C-90B9-1D49-A4ED-6F9074BDACC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6BAC1-D3B6-544D-B9B8-94C72B6FBBE8}">
      <dsp:nvSpPr>
        <dsp:cNvPr id="0" name=""/>
        <dsp:cNvSpPr/>
      </dsp:nvSpPr>
      <dsp:spPr>
        <a:xfrm>
          <a:off x="0" y="18850"/>
          <a:ext cx="6367912" cy="6367912"/>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ABC32D-D1DA-D146-B084-480A6925CB19}">
      <dsp:nvSpPr>
        <dsp:cNvPr id="0" name=""/>
        <dsp:cNvSpPr/>
      </dsp:nvSpPr>
      <dsp:spPr>
        <a:xfrm>
          <a:off x="604951" y="623801"/>
          <a:ext cx="2483486" cy="248348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 Equality, Diversity and Inclusion</a:t>
          </a:r>
        </a:p>
      </dsp:txBody>
      <dsp:txXfrm>
        <a:off x="726185" y="745035"/>
        <a:ext cx="2241018" cy="2241018"/>
      </dsp:txXfrm>
    </dsp:sp>
    <dsp:sp modelId="{AA42EADD-6C7A-6948-A1CB-6119337689F2}">
      <dsp:nvSpPr>
        <dsp:cNvPr id="0" name=""/>
        <dsp:cNvSpPr/>
      </dsp:nvSpPr>
      <dsp:spPr>
        <a:xfrm>
          <a:off x="3279475" y="623801"/>
          <a:ext cx="2483486" cy="248348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Planning curricula </a:t>
          </a:r>
        </a:p>
      </dsp:txBody>
      <dsp:txXfrm>
        <a:off x="3400709" y="745035"/>
        <a:ext cx="2241018" cy="2241018"/>
      </dsp:txXfrm>
    </dsp:sp>
    <dsp:sp modelId="{18D30303-9F11-BC4A-A759-D59EBEB22E67}">
      <dsp:nvSpPr>
        <dsp:cNvPr id="0" name=""/>
        <dsp:cNvSpPr/>
      </dsp:nvSpPr>
      <dsp:spPr>
        <a:xfrm>
          <a:off x="604951" y="3298325"/>
          <a:ext cx="2483486" cy="248348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Assessment design  </a:t>
          </a:r>
        </a:p>
      </dsp:txBody>
      <dsp:txXfrm>
        <a:off x="726185" y="3419559"/>
        <a:ext cx="2241018" cy="2241018"/>
      </dsp:txXfrm>
    </dsp:sp>
    <dsp:sp modelId="{8297223C-90B9-1D49-A4ED-6F9074BDACC8}">
      <dsp:nvSpPr>
        <dsp:cNvPr id="0" name=""/>
        <dsp:cNvSpPr/>
      </dsp:nvSpPr>
      <dsp:spPr>
        <a:xfrm>
          <a:off x="3279475" y="3298325"/>
          <a:ext cx="2483486" cy="248348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Delivery</a:t>
          </a:r>
        </a:p>
      </dsp:txBody>
      <dsp:txXfrm>
        <a:off x="3400709" y="3419559"/>
        <a:ext cx="2241018" cy="224101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604652-5E11-4230-9000-8C35082972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595CF6F-D16A-4F0E-B917-05BE8D0834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DA0036-09DF-4D2A-AEFF-E9AB792F28D5}" type="datetimeFigureOut">
              <a:rPr lang="en-GB" smtClean="0"/>
              <a:t>02/07/2024</a:t>
            </a:fld>
            <a:endParaRPr lang="en-GB"/>
          </a:p>
        </p:txBody>
      </p:sp>
      <p:sp>
        <p:nvSpPr>
          <p:cNvPr id="4" name="Footer Placeholder 3">
            <a:extLst>
              <a:ext uri="{FF2B5EF4-FFF2-40B4-BE49-F238E27FC236}">
                <a16:creationId xmlns:a16="http://schemas.microsoft.com/office/drawing/2014/main" id="{1E6F2FA1-71D1-470E-B479-A40F328294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1055A2-8A6C-43FA-9F2D-E10D53E42C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8236D-37A7-43F7-9CEB-34F295D135FD}" type="slidenum">
              <a:rPr lang="en-GB" smtClean="0"/>
              <a:t>‹#›</a:t>
            </a:fld>
            <a:endParaRPr lang="en-GB"/>
          </a:p>
        </p:txBody>
      </p:sp>
    </p:spTree>
    <p:extLst>
      <p:ext uri="{BB962C8B-B14F-4D97-AF65-F5344CB8AC3E}">
        <p14:creationId xmlns:p14="http://schemas.microsoft.com/office/powerpoint/2010/main" val="2676409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74208-728D-D446-8F2A-557B5FF9CB05}" type="datetimeFigureOut">
              <a:rPr lang="en-US" smtClean="0"/>
              <a:t>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B9F09-74A6-D04B-8146-D9B1DE984EA0}" type="slidenum">
              <a:rPr lang="en-US" smtClean="0"/>
              <a:t>‹#›</a:t>
            </a:fld>
            <a:endParaRPr lang="en-US"/>
          </a:p>
        </p:txBody>
      </p:sp>
    </p:spTree>
    <p:extLst>
      <p:ext uri="{BB962C8B-B14F-4D97-AF65-F5344CB8AC3E}">
        <p14:creationId xmlns:p14="http://schemas.microsoft.com/office/powerpoint/2010/main" val="334863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4B9F09-74A6-D04B-8146-D9B1DE984EA0}" type="slidenum">
              <a:rPr lang="en-US" smtClean="0"/>
              <a:t>1</a:t>
            </a:fld>
            <a:endParaRPr lang="en-US"/>
          </a:p>
        </p:txBody>
      </p:sp>
    </p:spTree>
    <p:extLst>
      <p:ext uri="{BB962C8B-B14F-4D97-AF65-F5344CB8AC3E}">
        <p14:creationId xmlns:p14="http://schemas.microsoft.com/office/powerpoint/2010/main" val="227699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4B9F09-74A6-D04B-8146-D9B1DE984EA0}" type="slidenum">
              <a:rPr lang="en-US" smtClean="0"/>
              <a:t>2</a:t>
            </a:fld>
            <a:endParaRPr lang="en-US"/>
          </a:p>
        </p:txBody>
      </p:sp>
    </p:spTree>
    <p:extLst>
      <p:ext uri="{BB962C8B-B14F-4D97-AF65-F5344CB8AC3E}">
        <p14:creationId xmlns:p14="http://schemas.microsoft.com/office/powerpoint/2010/main" val="134187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EC2123B-7FD5-5243-A555-F1BC729635F9}" type="slidenum">
              <a:rPr lang="en-US" smtClean="0"/>
              <a:t>3</a:t>
            </a:fld>
            <a:endParaRPr lang="en-US"/>
          </a:p>
        </p:txBody>
      </p:sp>
    </p:spTree>
    <p:extLst>
      <p:ext uri="{BB962C8B-B14F-4D97-AF65-F5344CB8AC3E}">
        <p14:creationId xmlns:p14="http://schemas.microsoft.com/office/powerpoint/2010/main" val="323764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4B9F09-74A6-D04B-8146-D9B1DE984EA0}" type="slidenum">
              <a:rPr lang="en-US" smtClean="0"/>
              <a:t>4</a:t>
            </a:fld>
            <a:endParaRPr lang="en-US"/>
          </a:p>
        </p:txBody>
      </p:sp>
    </p:spTree>
    <p:extLst>
      <p:ext uri="{BB962C8B-B14F-4D97-AF65-F5344CB8AC3E}">
        <p14:creationId xmlns:p14="http://schemas.microsoft.com/office/powerpoint/2010/main" val="323860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4B9F09-74A6-D04B-8146-D9B1DE984EA0}" type="slidenum">
              <a:rPr lang="en-US" smtClean="0"/>
              <a:t>5</a:t>
            </a:fld>
            <a:endParaRPr lang="en-US"/>
          </a:p>
        </p:txBody>
      </p:sp>
    </p:spTree>
    <p:extLst>
      <p:ext uri="{BB962C8B-B14F-4D97-AF65-F5344CB8AC3E}">
        <p14:creationId xmlns:p14="http://schemas.microsoft.com/office/powerpoint/2010/main" val="2872094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Pick one of the points and note down what you currently do in terms of diversity/EDI in one area </a:t>
            </a:r>
          </a:p>
          <a:p>
            <a:r>
              <a:rPr lang="en-US" dirty="0"/>
              <a:t>Use the prompts to help you critically reflect </a:t>
            </a:r>
          </a:p>
        </p:txBody>
      </p:sp>
      <p:sp>
        <p:nvSpPr>
          <p:cNvPr id="4" name="Slide Number Placeholder 3"/>
          <p:cNvSpPr>
            <a:spLocks noGrp="1"/>
          </p:cNvSpPr>
          <p:nvPr>
            <p:ph type="sldNum" sz="quarter" idx="5"/>
          </p:nvPr>
        </p:nvSpPr>
        <p:spPr/>
        <p:txBody>
          <a:bodyPr/>
          <a:lstStyle/>
          <a:p>
            <a:fld id="{974B9F09-74A6-D04B-8146-D9B1DE984EA0}" type="slidenum">
              <a:rPr lang="en-US" smtClean="0"/>
              <a:t>7</a:t>
            </a:fld>
            <a:endParaRPr lang="en-US"/>
          </a:p>
        </p:txBody>
      </p:sp>
    </p:spTree>
    <p:extLst>
      <p:ext uri="{BB962C8B-B14F-4D97-AF65-F5344CB8AC3E}">
        <p14:creationId xmlns:p14="http://schemas.microsoft.com/office/powerpoint/2010/main" val="3145032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EC2123B-7FD5-5243-A555-F1BC729635F9}" type="slidenum">
              <a:rPr lang="en-US" smtClean="0"/>
              <a:t>10</a:t>
            </a:fld>
            <a:endParaRPr lang="en-US"/>
          </a:p>
        </p:txBody>
      </p:sp>
    </p:spTree>
    <p:extLst>
      <p:ext uri="{BB962C8B-B14F-4D97-AF65-F5344CB8AC3E}">
        <p14:creationId xmlns:p14="http://schemas.microsoft.com/office/powerpoint/2010/main" val="3279535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0" i="0" dirty="0">
                <a:solidFill>
                  <a:srgbClr val="000000"/>
                </a:solidFill>
                <a:effectLst/>
                <a:highlight>
                  <a:srgbClr val="F5F5F5"/>
                </a:highlight>
                <a:latin typeface="Arial" panose="020B0604020202020204" pitchFamily="34" charset="0"/>
              </a:rPr>
              <a:t>Pick one Assessment on a module you teach , consider the reading list and role models as you dissect that assessment </a:t>
            </a:r>
          </a:p>
          <a:p>
            <a:pPr algn="l" rtl="0" fontAlgn="base">
              <a:buFont typeface="Arial" panose="020B0604020202020204" pitchFamily="34" charset="0"/>
              <a:buChar char="•"/>
            </a:pP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b="0" i="0" dirty="0">
                <a:solidFill>
                  <a:srgbClr val="000000"/>
                </a:solidFill>
                <a:effectLst/>
                <a:highlight>
                  <a:srgbClr val="F5F5F5"/>
                </a:highlight>
                <a:latin typeface="Arial" panose="020B0604020202020204" pitchFamily="34" charset="0"/>
              </a:rPr>
              <a:t>Use the prompts to consider how you can improve it so that students can showcase their cultural competencies in their practical Journalism. </a:t>
            </a:r>
          </a:p>
        </p:txBody>
      </p:sp>
      <p:sp>
        <p:nvSpPr>
          <p:cNvPr id="4" name="Slide Number Placeholder 3"/>
          <p:cNvSpPr>
            <a:spLocks noGrp="1"/>
          </p:cNvSpPr>
          <p:nvPr>
            <p:ph type="sldNum" sz="quarter" idx="5"/>
          </p:nvPr>
        </p:nvSpPr>
        <p:spPr/>
        <p:txBody>
          <a:bodyPr/>
          <a:lstStyle/>
          <a:p>
            <a:fld id="{974B9F09-74A6-D04B-8146-D9B1DE984EA0}" type="slidenum">
              <a:rPr lang="en-US" smtClean="0"/>
              <a:t>11</a:t>
            </a:fld>
            <a:endParaRPr lang="en-US"/>
          </a:p>
        </p:txBody>
      </p:sp>
    </p:spTree>
    <p:extLst>
      <p:ext uri="{BB962C8B-B14F-4D97-AF65-F5344CB8AC3E}">
        <p14:creationId xmlns:p14="http://schemas.microsoft.com/office/powerpoint/2010/main" val="70033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4B9F09-74A6-D04B-8146-D9B1DE984EA0}" type="slidenum">
              <a:rPr lang="en-US" smtClean="0"/>
              <a:t>14</a:t>
            </a:fld>
            <a:endParaRPr lang="en-US"/>
          </a:p>
        </p:txBody>
      </p:sp>
    </p:spTree>
    <p:extLst>
      <p:ext uri="{BB962C8B-B14F-4D97-AF65-F5344CB8AC3E}">
        <p14:creationId xmlns:p14="http://schemas.microsoft.com/office/powerpoint/2010/main" val="2075401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University of Derby Logo">
            <a:extLst>
              <a:ext uri="{FF2B5EF4-FFF2-40B4-BE49-F238E27FC236}">
                <a16:creationId xmlns:a16="http://schemas.microsoft.com/office/drawing/2014/main" id="{56D74247-88E8-486E-9FA8-3C25A135B18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041" y="373818"/>
            <a:ext cx="976408" cy="989171"/>
          </a:xfrm>
          <a:prstGeom prst="rect">
            <a:avLst/>
          </a:prstGeom>
        </p:spPr>
      </p:pic>
      <p:pic>
        <p:nvPicPr>
          <p:cNvPr id="2" name="Picture 1" descr="A blue and yellow rectangular sign with white text&#10;&#10;Description automatically generated">
            <a:extLst>
              <a:ext uri="{FF2B5EF4-FFF2-40B4-BE49-F238E27FC236}">
                <a16:creationId xmlns:a16="http://schemas.microsoft.com/office/drawing/2014/main" id="{4733D3B3-40AE-BF86-CE7B-439049903ED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1735" y="5924332"/>
            <a:ext cx="418005" cy="573613"/>
          </a:xfrm>
          <a:prstGeom prst="rect">
            <a:avLst/>
          </a:prstGeom>
        </p:spPr>
      </p:pic>
    </p:spTree>
    <p:extLst>
      <p:ext uri="{BB962C8B-B14F-4D97-AF65-F5344CB8AC3E}">
        <p14:creationId xmlns:p14="http://schemas.microsoft.com/office/powerpoint/2010/main" val="3451753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 Inner Slide Dark Option">
    <p:bg>
      <p:bgPr>
        <a:solidFill>
          <a:schemeClr val="tx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89FBF2B-833C-4A17-9772-62A2E436321C}"/>
              </a:ext>
            </a:extLst>
          </p:cNvPr>
          <p:cNvCxnSpPr>
            <a:cxnSpLocks/>
          </p:cNvCxnSpPr>
          <p:nvPr userDrawn="1"/>
        </p:nvCxnSpPr>
        <p:spPr>
          <a:xfrm flipH="1">
            <a:off x="224413" y="6064371"/>
            <a:ext cx="1171637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D05C1CD-BBC4-4266-BE53-3A473E50D5D5}"/>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derby</a:t>
            </a:r>
            <a:r>
              <a:rPr lang="en-GB" sz="1400" dirty="0">
                <a:solidFill>
                  <a:schemeClr val="bg1"/>
                </a:solidFill>
                <a:latin typeface="Arial" panose="020B0604020202020204" pitchFamily="34" charset="0"/>
                <a:cs typeface="Arial" panose="020B0604020202020204" pitchFamily="34" charset="0"/>
              </a:rPr>
              <a:t>.ac.uk</a:t>
            </a:r>
          </a:p>
        </p:txBody>
      </p:sp>
      <p:pic>
        <p:nvPicPr>
          <p:cNvPr id="14" name="Picture 13" descr="A picture containing icon&#10;&#10;Description automatically generated">
            <a:extLst>
              <a:ext uri="{FF2B5EF4-FFF2-40B4-BE49-F238E27FC236}">
                <a16:creationId xmlns:a16="http://schemas.microsoft.com/office/drawing/2014/main" id="{5500F42E-40F7-40ED-A265-F673CF89C5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7249" y="228371"/>
            <a:ext cx="987568" cy="1000477"/>
          </a:xfrm>
          <a:prstGeom prst="rect">
            <a:avLst/>
          </a:prstGeom>
        </p:spPr>
      </p:pic>
      <p:pic>
        <p:nvPicPr>
          <p:cNvPr id="2" name="Picture 1">
            <a:extLst>
              <a:ext uri="{FF2B5EF4-FFF2-40B4-BE49-F238E27FC236}">
                <a16:creationId xmlns:a16="http://schemas.microsoft.com/office/drawing/2014/main" id="{B7D63EC0-85D8-1FB5-F5C9-67C711AA9D7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24413" y="6185937"/>
            <a:ext cx="418005" cy="567510"/>
          </a:xfrm>
          <a:prstGeom prst="rect">
            <a:avLst/>
          </a:prstGeom>
        </p:spPr>
      </p:pic>
    </p:spTree>
    <p:extLst>
      <p:ext uri="{BB962C8B-B14F-4D97-AF65-F5344CB8AC3E}">
        <p14:creationId xmlns:p14="http://schemas.microsoft.com/office/powerpoint/2010/main" val="299146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efault Inner Slide">
    <p:bg>
      <p:bgPr>
        <a:solidFill>
          <a:schemeClr val="bg1"/>
        </a:solidFill>
        <a:effectLst/>
      </p:bgPr>
    </p:bg>
    <p:spTree>
      <p:nvGrpSpPr>
        <p:cNvPr id="1" name=""/>
        <p:cNvGrpSpPr/>
        <p:nvPr/>
      </p:nvGrpSpPr>
      <p:grpSpPr>
        <a:xfrm>
          <a:off x="0" y="0"/>
          <a:ext cx="0" cy="0"/>
          <a:chOff x="0" y="0"/>
          <a:chExt cx="0" cy="0"/>
        </a:xfrm>
      </p:grpSpPr>
      <p:pic>
        <p:nvPicPr>
          <p:cNvPr id="2" name="Picture 1" descr="A blue and yellow rectangular sign with white text&#10;&#10;Description automatically generated">
            <a:extLst>
              <a:ext uri="{FF2B5EF4-FFF2-40B4-BE49-F238E27FC236}">
                <a16:creationId xmlns:a16="http://schemas.microsoft.com/office/drawing/2014/main" id="{2ADAF4DC-3D58-BE65-22A7-3427D5211A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413" y="6182886"/>
            <a:ext cx="418005" cy="573613"/>
          </a:xfrm>
          <a:prstGeom prst="rect">
            <a:avLst/>
          </a:prstGeom>
        </p:spPr>
      </p:pic>
    </p:spTree>
    <p:extLst>
      <p:ext uri="{BB962C8B-B14F-4D97-AF65-F5344CB8AC3E}">
        <p14:creationId xmlns:p14="http://schemas.microsoft.com/office/powerpoint/2010/main" val="1493192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Grey/Blue Accessibility Option">
    <p:bg>
      <p:bgPr>
        <a:solidFill>
          <a:srgbClr val="EDF4F5"/>
        </a:solidFill>
        <a:effectLst/>
      </p:bgPr>
    </p:bg>
    <p:spTree>
      <p:nvGrpSpPr>
        <p:cNvPr id="1" name=""/>
        <p:cNvGrpSpPr/>
        <p:nvPr/>
      </p:nvGrpSpPr>
      <p:grpSpPr>
        <a:xfrm>
          <a:off x="0" y="0"/>
          <a:ext cx="0" cy="0"/>
          <a:chOff x="0" y="0"/>
          <a:chExt cx="0" cy="0"/>
        </a:xfrm>
      </p:grpSpPr>
      <p:pic>
        <p:nvPicPr>
          <p:cNvPr id="2" name="Picture 1" descr="A blue and yellow rectangular sign with white text&#10;&#10;Description automatically generated">
            <a:extLst>
              <a:ext uri="{FF2B5EF4-FFF2-40B4-BE49-F238E27FC236}">
                <a16:creationId xmlns:a16="http://schemas.microsoft.com/office/drawing/2014/main" id="{B1E41A37-450A-2EDE-73FF-B31D1C5E0A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413" y="6182886"/>
            <a:ext cx="418005" cy="573613"/>
          </a:xfrm>
          <a:prstGeom prst="rect">
            <a:avLst/>
          </a:prstGeom>
        </p:spPr>
      </p:pic>
    </p:spTree>
    <p:extLst>
      <p:ext uri="{BB962C8B-B14F-4D97-AF65-F5344CB8AC3E}">
        <p14:creationId xmlns:p14="http://schemas.microsoft.com/office/powerpoint/2010/main" val="3962263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efault Inner Slide">
    <p:bg>
      <p:bgPr>
        <a:solidFill>
          <a:schemeClr val="bg1"/>
        </a:solidFill>
        <a:effectLst/>
      </p:bgPr>
    </p:bg>
    <p:spTree>
      <p:nvGrpSpPr>
        <p:cNvPr id="1" name=""/>
        <p:cNvGrpSpPr/>
        <p:nvPr/>
      </p:nvGrpSpPr>
      <p:grpSpPr>
        <a:xfrm>
          <a:off x="0" y="0"/>
          <a:ext cx="0" cy="0"/>
          <a:chOff x="0" y="0"/>
          <a:chExt cx="0" cy="0"/>
        </a:xfrm>
      </p:grpSpPr>
      <p:pic>
        <p:nvPicPr>
          <p:cNvPr id="2" name="Picture 1" descr="A blue and yellow rectangular sign with white text&#10;&#10;Description automatically generated">
            <a:extLst>
              <a:ext uri="{FF2B5EF4-FFF2-40B4-BE49-F238E27FC236}">
                <a16:creationId xmlns:a16="http://schemas.microsoft.com/office/drawing/2014/main" id="{2ADAF4DC-3D58-BE65-22A7-3427D5211A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413" y="6182886"/>
            <a:ext cx="418005" cy="573613"/>
          </a:xfrm>
          <a:prstGeom prst="rect">
            <a:avLst/>
          </a:prstGeom>
        </p:spPr>
      </p:pic>
    </p:spTree>
    <p:extLst>
      <p:ext uri="{BB962C8B-B14F-4D97-AF65-F5344CB8AC3E}">
        <p14:creationId xmlns:p14="http://schemas.microsoft.com/office/powerpoint/2010/main" val="3853572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Grey/Blue Accessibility Option">
    <p:bg>
      <p:bgPr>
        <a:solidFill>
          <a:srgbClr val="EDF4F5"/>
        </a:solidFill>
        <a:effectLst/>
      </p:bgPr>
    </p:bg>
    <p:spTree>
      <p:nvGrpSpPr>
        <p:cNvPr id="1" name=""/>
        <p:cNvGrpSpPr/>
        <p:nvPr/>
      </p:nvGrpSpPr>
      <p:grpSpPr>
        <a:xfrm>
          <a:off x="0" y="0"/>
          <a:ext cx="0" cy="0"/>
          <a:chOff x="0" y="0"/>
          <a:chExt cx="0" cy="0"/>
        </a:xfrm>
      </p:grpSpPr>
      <p:pic>
        <p:nvPicPr>
          <p:cNvPr id="2" name="Picture 1" descr="A blue and yellow rectangular sign with white text&#10;&#10;Description automatically generated">
            <a:extLst>
              <a:ext uri="{FF2B5EF4-FFF2-40B4-BE49-F238E27FC236}">
                <a16:creationId xmlns:a16="http://schemas.microsoft.com/office/drawing/2014/main" id="{B1E41A37-450A-2EDE-73FF-B31D1C5E0A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413" y="6182886"/>
            <a:ext cx="418005" cy="573613"/>
          </a:xfrm>
          <a:prstGeom prst="rect">
            <a:avLst/>
          </a:prstGeom>
        </p:spPr>
      </p:pic>
    </p:spTree>
    <p:extLst>
      <p:ext uri="{BB962C8B-B14F-4D97-AF65-F5344CB8AC3E}">
        <p14:creationId xmlns:p14="http://schemas.microsoft.com/office/powerpoint/2010/main" val="43983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Default Inner Slide">
    <p:bg>
      <p:bgPr>
        <a:solidFill>
          <a:schemeClr val="bg1"/>
        </a:solidFill>
        <a:effectLst/>
      </p:bgPr>
    </p:bg>
    <p:spTree>
      <p:nvGrpSpPr>
        <p:cNvPr id="1" name=""/>
        <p:cNvGrpSpPr/>
        <p:nvPr/>
      </p:nvGrpSpPr>
      <p:grpSpPr>
        <a:xfrm>
          <a:off x="0" y="0"/>
          <a:ext cx="0" cy="0"/>
          <a:chOff x="0" y="0"/>
          <a:chExt cx="0" cy="0"/>
        </a:xfrm>
      </p:grpSpPr>
      <p:pic>
        <p:nvPicPr>
          <p:cNvPr id="2" name="Picture 1" descr="A blue and yellow rectangular sign with white text&#10;&#10;Description automatically generated">
            <a:extLst>
              <a:ext uri="{FF2B5EF4-FFF2-40B4-BE49-F238E27FC236}">
                <a16:creationId xmlns:a16="http://schemas.microsoft.com/office/drawing/2014/main" id="{2ADAF4DC-3D58-BE65-22A7-3427D5211A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413" y="6182886"/>
            <a:ext cx="418005" cy="573613"/>
          </a:xfrm>
          <a:prstGeom prst="rect">
            <a:avLst/>
          </a:prstGeom>
        </p:spPr>
      </p:pic>
    </p:spTree>
    <p:extLst>
      <p:ext uri="{BB962C8B-B14F-4D97-AF65-F5344CB8AC3E}">
        <p14:creationId xmlns:p14="http://schemas.microsoft.com/office/powerpoint/2010/main" val="2234841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Grey/Blue Accessibility Option">
    <p:bg>
      <p:bgPr>
        <a:solidFill>
          <a:srgbClr val="EDF4F5"/>
        </a:solidFill>
        <a:effectLst/>
      </p:bgPr>
    </p:bg>
    <p:spTree>
      <p:nvGrpSpPr>
        <p:cNvPr id="1" name=""/>
        <p:cNvGrpSpPr/>
        <p:nvPr/>
      </p:nvGrpSpPr>
      <p:grpSpPr>
        <a:xfrm>
          <a:off x="0" y="0"/>
          <a:ext cx="0" cy="0"/>
          <a:chOff x="0" y="0"/>
          <a:chExt cx="0" cy="0"/>
        </a:xfrm>
      </p:grpSpPr>
      <p:pic>
        <p:nvPicPr>
          <p:cNvPr id="2" name="Picture 1" descr="A blue and yellow rectangular sign with white text&#10;&#10;Description automatically generated">
            <a:extLst>
              <a:ext uri="{FF2B5EF4-FFF2-40B4-BE49-F238E27FC236}">
                <a16:creationId xmlns:a16="http://schemas.microsoft.com/office/drawing/2014/main" id="{B1E41A37-450A-2EDE-73FF-B31D1C5E0A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413" y="6182886"/>
            <a:ext cx="418005" cy="573613"/>
          </a:xfrm>
          <a:prstGeom prst="rect">
            <a:avLst/>
          </a:prstGeom>
        </p:spPr>
      </p:pic>
    </p:spTree>
    <p:extLst>
      <p:ext uri="{BB962C8B-B14F-4D97-AF65-F5344CB8AC3E}">
        <p14:creationId xmlns:p14="http://schemas.microsoft.com/office/powerpoint/2010/main" val="3389355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Option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descr="University of Derby Logo">
            <a:extLst>
              <a:ext uri="{FF2B5EF4-FFF2-40B4-BE49-F238E27FC236}">
                <a16:creationId xmlns:a16="http://schemas.microsoft.com/office/drawing/2014/main" id="{EB9286DE-D286-45D1-B9D6-B0AF16D897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3661714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Title Slide Option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descr="University of Derby Logo">
            <a:extLst>
              <a:ext uri="{FF2B5EF4-FFF2-40B4-BE49-F238E27FC236}">
                <a16:creationId xmlns:a16="http://schemas.microsoft.com/office/drawing/2014/main" id="{EB9286DE-D286-45D1-B9D6-B0AF16D897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3644881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Section Title Slide Option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descr="University of Derby Logo">
            <a:extLst>
              <a:ext uri="{FF2B5EF4-FFF2-40B4-BE49-F238E27FC236}">
                <a16:creationId xmlns:a16="http://schemas.microsoft.com/office/drawing/2014/main" id="{EB9286DE-D286-45D1-B9D6-B0AF16D897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91903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Option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University of Derby Logo">
            <a:extLst>
              <a:ext uri="{FF2B5EF4-FFF2-40B4-BE49-F238E27FC236}">
                <a16:creationId xmlns:a16="http://schemas.microsoft.com/office/drawing/2014/main" id="{5CD4B156-5E4A-ED68-2B68-0F51AA2842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pic>
        <p:nvPicPr>
          <p:cNvPr id="5" name="Picture 4">
            <a:extLst>
              <a:ext uri="{FF2B5EF4-FFF2-40B4-BE49-F238E27FC236}">
                <a16:creationId xmlns:a16="http://schemas.microsoft.com/office/drawing/2014/main" id="{17BA232F-E2A5-4C45-76E7-2E89173DE5B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61735" y="5927383"/>
            <a:ext cx="418005" cy="567510"/>
          </a:xfrm>
          <a:prstGeom prst="rect">
            <a:avLst/>
          </a:prstGeom>
        </p:spPr>
      </p:pic>
    </p:spTree>
    <p:extLst>
      <p:ext uri="{BB962C8B-B14F-4D97-AF65-F5344CB8AC3E}">
        <p14:creationId xmlns:p14="http://schemas.microsoft.com/office/powerpoint/2010/main" val="580861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Section Title Slide Option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descr="University of Derby Logo">
            <a:extLst>
              <a:ext uri="{FF2B5EF4-FFF2-40B4-BE49-F238E27FC236}">
                <a16:creationId xmlns:a16="http://schemas.microsoft.com/office/drawing/2014/main" id="{EB9286DE-D286-45D1-B9D6-B0AF16D897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217442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Title Slide O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blue and yellow rectangular sign with white text&#10;&#10;Description automatically generated">
            <a:extLst>
              <a:ext uri="{FF2B5EF4-FFF2-40B4-BE49-F238E27FC236}">
                <a16:creationId xmlns:a16="http://schemas.microsoft.com/office/drawing/2014/main" id="{0457326B-AEDA-C427-159C-58A4826275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3965" y="5924331"/>
            <a:ext cx="418005" cy="573613"/>
          </a:xfrm>
          <a:prstGeom prst="rect">
            <a:avLst/>
          </a:prstGeom>
        </p:spPr>
      </p:pic>
    </p:spTree>
    <p:extLst>
      <p:ext uri="{BB962C8B-B14F-4D97-AF65-F5344CB8AC3E}">
        <p14:creationId xmlns:p14="http://schemas.microsoft.com/office/powerpoint/2010/main" val="865679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5305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88801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9201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18688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22533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79842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4254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804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University of Derby Logo">
            <a:extLst>
              <a:ext uri="{FF2B5EF4-FFF2-40B4-BE49-F238E27FC236}">
                <a16:creationId xmlns:a16="http://schemas.microsoft.com/office/drawing/2014/main" id="{444FD617-6C2D-4513-9458-B423D236DB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pic>
        <p:nvPicPr>
          <p:cNvPr id="3" name="Picture 2" descr="A blue and yellow rectangular sign with white text&#10;&#10;Description automatically generated">
            <a:extLst>
              <a:ext uri="{FF2B5EF4-FFF2-40B4-BE49-F238E27FC236}">
                <a16:creationId xmlns:a16="http://schemas.microsoft.com/office/drawing/2014/main" id="{A63E25F7-3764-70C6-B801-0C3349C879B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1735" y="5924332"/>
            <a:ext cx="418005" cy="573613"/>
          </a:xfrm>
          <a:prstGeom prst="rect">
            <a:avLst/>
          </a:prstGeom>
        </p:spPr>
      </p:pic>
    </p:spTree>
    <p:extLst>
      <p:ext uri="{BB962C8B-B14F-4D97-AF65-F5344CB8AC3E}">
        <p14:creationId xmlns:p14="http://schemas.microsoft.com/office/powerpoint/2010/main" val="157367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0547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960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69605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efault Inner Slide">
    <p:bg>
      <p:bgPr>
        <a:solidFill>
          <a:schemeClr val="bg1"/>
        </a:solidFill>
        <a:effectLst/>
      </p:bgPr>
    </p:bg>
    <p:spTree>
      <p:nvGrpSpPr>
        <p:cNvPr id="1" name=""/>
        <p:cNvGrpSpPr/>
        <p:nvPr/>
      </p:nvGrpSpPr>
      <p:grpSpPr>
        <a:xfrm>
          <a:off x="0" y="0"/>
          <a:ext cx="0" cy="0"/>
          <a:chOff x="0" y="0"/>
          <a:chExt cx="0" cy="0"/>
        </a:xfrm>
      </p:grpSpPr>
      <p:pic>
        <p:nvPicPr>
          <p:cNvPr id="2" name="Picture 1" descr="A blue and yellow rectangular sign with white text&#10;&#10;Description automatically generated">
            <a:extLst>
              <a:ext uri="{FF2B5EF4-FFF2-40B4-BE49-F238E27FC236}">
                <a16:creationId xmlns:a16="http://schemas.microsoft.com/office/drawing/2014/main" id="{2ADAF4DC-3D58-BE65-22A7-3427D5211A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413" y="6182886"/>
            <a:ext cx="418005" cy="573613"/>
          </a:xfrm>
          <a:prstGeom prst="rect">
            <a:avLst/>
          </a:prstGeom>
        </p:spPr>
      </p:pic>
    </p:spTree>
    <p:extLst>
      <p:ext uri="{BB962C8B-B14F-4D97-AF65-F5344CB8AC3E}">
        <p14:creationId xmlns:p14="http://schemas.microsoft.com/office/powerpoint/2010/main" val="4000554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Grey/Blue Accessibility Option">
    <p:bg>
      <p:bgPr>
        <a:solidFill>
          <a:srgbClr val="EDF4F5"/>
        </a:solidFill>
        <a:effectLst/>
      </p:bgPr>
    </p:bg>
    <p:spTree>
      <p:nvGrpSpPr>
        <p:cNvPr id="1" name=""/>
        <p:cNvGrpSpPr/>
        <p:nvPr/>
      </p:nvGrpSpPr>
      <p:grpSpPr>
        <a:xfrm>
          <a:off x="0" y="0"/>
          <a:ext cx="0" cy="0"/>
          <a:chOff x="0" y="0"/>
          <a:chExt cx="0" cy="0"/>
        </a:xfrm>
      </p:grpSpPr>
      <p:pic>
        <p:nvPicPr>
          <p:cNvPr id="2" name="Picture 1" descr="A blue and yellow rectangular sign with white text&#10;&#10;Description automatically generated">
            <a:extLst>
              <a:ext uri="{FF2B5EF4-FFF2-40B4-BE49-F238E27FC236}">
                <a16:creationId xmlns:a16="http://schemas.microsoft.com/office/drawing/2014/main" id="{B1E41A37-450A-2EDE-73FF-B31D1C5E0A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413" y="6182886"/>
            <a:ext cx="418005" cy="573613"/>
          </a:xfrm>
          <a:prstGeom prst="rect">
            <a:avLst/>
          </a:prstGeom>
        </p:spPr>
      </p:pic>
    </p:spTree>
    <p:extLst>
      <p:ext uri="{BB962C8B-B14F-4D97-AF65-F5344CB8AC3E}">
        <p14:creationId xmlns:p14="http://schemas.microsoft.com/office/powerpoint/2010/main" val="362393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University of Derby Logo">
            <a:extLst>
              <a:ext uri="{FF2B5EF4-FFF2-40B4-BE49-F238E27FC236}">
                <a16:creationId xmlns:a16="http://schemas.microsoft.com/office/drawing/2014/main" id="{298B09FA-9037-457E-ABF5-4606C5BB6C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041" y="373818"/>
            <a:ext cx="976408" cy="989171"/>
          </a:xfrm>
          <a:prstGeom prst="rect">
            <a:avLst/>
          </a:prstGeom>
        </p:spPr>
      </p:pic>
      <p:pic>
        <p:nvPicPr>
          <p:cNvPr id="3" name="Picture 2">
            <a:extLst>
              <a:ext uri="{FF2B5EF4-FFF2-40B4-BE49-F238E27FC236}">
                <a16:creationId xmlns:a16="http://schemas.microsoft.com/office/drawing/2014/main" id="{7E38C34E-C9C6-4766-4940-7D750675CB2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61735" y="5927383"/>
            <a:ext cx="418005" cy="567510"/>
          </a:xfrm>
          <a:prstGeom prst="rect">
            <a:avLst/>
          </a:prstGeom>
        </p:spPr>
      </p:pic>
    </p:spTree>
    <p:extLst>
      <p:ext uri="{BB962C8B-B14F-4D97-AF65-F5344CB8AC3E}">
        <p14:creationId xmlns:p14="http://schemas.microsoft.com/office/powerpoint/2010/main" val="248399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BA232F-E2A5-4C45-76E7-2E89173DE5B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1735" y="5927383"/>
            <a:ext cx="418005" cy="567510"/>
          </a:xfrm>
          <a:prstGeom prst="rect">
            <a:avLst/>
          </a:prstGeom>
        </p:spPr>
      </p:pic>
      <p:pic>
        <p:nvPicPr>
          <p:cNvPr id="8" name="Picture 7" descr="University of Derby Logo">
            <a:extLst>
              <a:ext uri="{FF2B5EF4-FFF2-40B4-BE49-F238E27FC236}">
                <a16:creationId xmlns:a16="http://schemas.microsoft.com/office/drawing/2014/main" id="{BE29B393-711A-C9F2-0837-B448E88B3D3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8041" y="373818"/>
            <a:ext cx="976408" cy="989171"/>
          </a:xfrm>
          <a:prstGeom prst="rect">
            <a:avLst/>
          </a:prstGeom>
        </p:spPr>
      </p:pic>
    </p:spTree>
    <p:extLst>
      <p:ext uri="{BB962C8B-B14F-4D97-AF65-F5344CB8AC3E}">
        <p14:creationId xmlns:p14="http://schemas.microsoft.com/office/powerpoint/2010/main" val="224338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178B-817A-C142-8313-2DF38413AF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019920-7529-764A-AD1A-22E2CAD4C2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B09AF-AD22-CC48-8D37-10E58DC69D92}"/>
              </a:ext>
            </a:extLst>
          </p:cNvPr>
          <p:cNvSpPr>
            <a:spLocks noGrp="1"/>
          </p:cNvSpPr>
          <p:nvPr>
            <p:ph type="dt" sz="half" idx="10"/>
          </p:nvPr>
        </p:nvSpPr>
        <p:spPr/>
        <p:txBody>
          <a:bodyPr/>
          <a:lstStyle/>
          <a:p>
            <a:fld id="{046E76F2-4A1B-1243-9BD8-7B08B0A0C443}" type="datetimeFigureOut">
              <a:rPr lang="en-US" smtClean="0"/>
              <a:t>7/2/2024</a:t>
            </a:fld>
            <a:endParaRPr lang="en-US"/>
          </a:p>
        </p:txBody>
      </p:sp>
      <p:sp>
        <p:nvSpPr>
          <p:cNvPr id="5" name="Footer Placeholder 4">
            <a:extLst>
              <a:ext uri="{FF2B5EF4-FFF2-40B4-BE49-F238E27FC236}">
                <a16:creationId xmlns:a16="http://schemas.microsoft.com/office/drawing/2014/main" id="{01C20221-7022-0548-AC21-0563E98E6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BE824-01A4-784C-9F12-A802C605A7CC}"/>
              </a:ext>
            </a:extLst>
          </p:cNvPr>
          <p:cNvSpPr>
            <a:spLocks noGrp="1"/>
          </p:cNvSpPr>
          <p:nvPr>
            <p:ph type="sldNum" sz="quarter" idx="12"/>
          </p:nvPr>
        </p:nvSpPr>
        <p:spPr/>
        <p:txBody>
          <a:bodyPr/>
          <a:lstStyle/>
          <a:p>
            <a:fld id="{53EB5F71-0647-804E-85BF-582F0394401D}" type="slidenum">
              <a:rPr lang="en-US" smtClean="0"/>
              <a:t>‹#›</a:t>
            </a:fld>
            <a:endParaRPr lang="en-US"/>
          </a:p>
        </p:txBody>
      </p:sp>
    </p:spTree>
    <p:extLst>
      <p:ext uri="{BB962C8B-B14F-4D97-AF65-F5344CB8AC3E}">
        <p14:creationId xmlns:p14="http://schemas.microsoft.com/office/powerpoint/2010/main" val="183483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ault Inner Slide">
    <p:bg>
      <p:bgPr>
        <a:solidFill>
          <a:schemeClr val="bg1"/>
        </a:solidFill>
        <a:effectLst/>
      </p:bgPr>
    </p:bg>
    <p:spTree>
      <p:nvGrpSpPr>
        <p:cNvPr id="1" name=""/>
        <p:cNvGrpSpPr/>
        <p:nvPr/>
      </p:nvGrpSpPr>
      <p:grpSpPr>
        <a:xfrm>
          <a:off x="0" y="0"/>
          <a:ext cx="0" cy="0"/>
          <a:chOff x="0" y="0"/>
          <a:chExt cx="0" cy="0"/>
        </a:xfrm>
      </p:grpSpPr>
      <p:pic>
        <p:nvPicPr>
          <p:cNvPr id="2" name="Picture 1" descr="A blue and yellow rectangular sign with white text&#10;&#10;Description automatically generated">
            <a:extLst>
              <a:ext uri="{FF2B5EF4-FFF2-40B4-BE49-F238E27FC236}">
                <a16:creationId xmlns:a16="http://schemas.microsoft.com/office/drawing/2014/main" id="{2ADAF4DC-3D58-BE65-22A7-3427D5211A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413" y="6182886"/>
            <a:ext cx="418005" cy="573613"/>
          </a:xfrm>
          <a:prstGeom prst="rect">
            <a:avLst/>
          </a:prstGeom>
        </p:spPr>
      </p:pic>
    </p:spTree>
    <p:extLst>
      <p:ext uri="{BB962C8B-B14F-4D97-AF65-F5344CB8AC3E}">
        <p14:creationId xmlns:p14="http://schemas.microsoft.com/office/powerpoint/2010/main" val="37166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Blue Accessibility Option">
    <p:bg>
      <p:bgPr>
        <a:solidFill>
          <a:srgbClr val="EDF4F5"/>
        </a:solidFill>
        <a:effectLst/>
      </p:bgPr>
    </p:bg>
    <p:spTree>
      <p:nvGrpSpPr>
        <p:cNvPr id="1" name=""/>
        <p:cNvGrpSpPr/>
        <p:nvPr/>
      </p:nvGrpSpPr>
      <p:grpSpPr>
        <a:xfrm>
          <a:off x="0" y="0"/>
          <a:ext cx="0" cy="0"/>
          <a:chOff x="0" y="0"/>
          <a:chExt cx="0" cy="0"/>
        </a:xfrm>
      </p:grpSpPr>
      <p:pic>
        <p:nvPicPr>
          <p:cNvPr id="2" name="Picture 1" descr="A blue and yellow rectangular sign with white text&#10;&#10;Description automatically generated">
            <a:extLst>
              <a:ext uri="{FF2B5EF4-FFF2-40B4-BE49-F238E27FC236}">
                <a16:creationId xmlns:a16="http://schemas.microsoft.com/office/drawing/2014/main" id="{B1E41A37-450A-2EDE-73FF-B31D1C5E0A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413" y="6182886"/>
            <a:ext cx="418005" cy="573613"/>
          </a:xfrm>
          <a:prstGeom prst="rect">
            <a:avLst/>
          </a:prstGeom>
        </p:spPr>
      </p:pic>
    </p:spTree>
    <p:extLst>
      <p:ext uri="{BB962C8B-B14F-4D97-AF65-F5344CB8AC3E}">
        <p14:creationId xmlns:p14="http://schemas.microsoft.com/office/powerpoint/2010/main" val="224755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yslexia Accessibility Option">
    <p:bg>
      <p:bgPr>
        <a:solidFill>
          <a:srgbClr val="FEFBEC"/>
        </a:solidFill>
        <a:effectLst/>
      </p:bgPr>
    </p:bg>
    <p:spTree>
      <p:nvGrpSpPr>
        <p:cNvPr id="1" name=""/>
        <p:cNvGrpSpPr/>
        <p:nvPr/>
      </p:nvGrpSpPr>
      <p:grpSpPr>
        <a:xfrm>
          <a:off x="0" y="0"/>
          <a:ext cx="0" cy="0"/>
          <a:chOff x="0" y="0"/>
          <a:chExt cx="0" cy="0"/>
        </a:xfrm>
      </p:grpSpPr>
      <p:pic>
        <p:nvPicPr>
          <p:cNvPr id="2" name="Picture 1" descr="A blue and yellow rectangular sign with white text&#10;&#10;Description automatically generated">
            <a:extLst>
              <a:ext uri="{FF2B5EF4-FFF2-40B4-BE49-F238E27FC236}">
                <a16:creationId xmlns:a16="http://schemas.microsoft.com/office/drawing/2014/main" id="{884D7F82-3B95-DE3F-8695-78964CA688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413" y="6182886"/>
            <a:ext cx="418005" cy="573613"/>
          </a:xfrm>
          <a:prstGeom prst="rect">
            <a:avLst/>
          </a:prstGeom>
        </p:spPr>
      </p:pic>
    </p:spTree>
    <p:extLst>
      <p:ext uri="{BB962C8B-B14F-4D97-AF65-F5344CB8AC3E}">
        <p14:creationId xmlns:p14="http://schemas.microsoft.com/office/powerpoint/2010/main" val="164752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4.xml"/><Relationship Id="rId1" Type="http://schemas.openxmlformats.org/officeDocument/2006/relationships/slideLayout" Target="../slideLayouts/slideLayout21.xml"/><Relationship Id="rId5" Type="http://schemas.openxmlformats.org/officeDocument/2006/relationships/image" Target="../media/image18.png"/><Relationship Id="rId4" Type="http://schemas.openxmlformats.org/officeDocument/2006/relationships/image" Target="../media/image1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6.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761611"/>
      </p:ext>
    </p:extLst>
  </p:cSld>
  <p:clrMap bg1="lt1" tx1="dk1" bg2="lt2" tx2="dk2" accent1="accent1" accent2="accent2" accent3="accent3" accent4="accent4" accent5="accent5" accent6="accent6" hlink="hlink" folHlink="folHlink"/>
  <p:sldLayoutIdLst>
    <p:sldLayoutId id="2147483683" r:id="rId1"/>
    <p:sldLayoutId id="2147483690" r:id="rId2"/>
    <p:sldLayoutId id="2147483685" r:id="rId3"/>
    <p:sldLayoutId id="2147483686" r:id="rId4"/>
    <p:sldLayoutId id="2147483684"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846C0F0-6525-4640-8756-D75A5DA09724}"/>
              </a:ext>
            </a:extLst>
          </p:cNvPr>
          <p:cNvCxnSpPr>
            <a:cxnSpLocks/>
          </p:cNvCxnSpPr>
          <p:nvPr userDrawn="1"/>
        </p:nvCxnSpPr>
        <p:spPr>
          <a:xfrm flipH="1">
            <a:off x="224413" y="6064371"/>
            <a:ext cx="11716378" cy="0"/>
          </a:xfrm>
          <a:prstGeom prst="line">
            <a:avLst/>
          </a:prstGeom>
          <a:ln w="25400">
            <a:solidFill>
              <a:srgbClr val="9DA0A1"/>
            </a:solidFill>
          </a:ln>
        </p:spPr>
        <p:style>
          <a:lnRef idx="1">
            <a:schemeClr val="accent1"/>
          </a:lnRef>
          <a:fillRef idx="0">
            <a:schemeClr val="accent1"/>
          </a:fillRef>
          <a:effectRef idx="0">
            <a:schemeClr val="accent1"/>
          </a:effectRef>
          <a:fontRef idx="minor">
            <a:schemeClr val="tx1"/>
          </a:fontRef>
        </p:style>
      </p:cxnSp>
      <p:pic>
        <p:nvPicPr>
          <p:cNvPr id="12" name="Picture 11" descr="A black and white logo&#10;&#10;Description automatically generated with medium confidence">
            <a:extLst>
              <a:ext uri="{FF2B5EF4-FFF2-40B4-BE49-F238E27FC236}">
                <a16:creationId xmlns:a16="http://schemas.microsoft.com/office/drawing/2014/main" id="{47B83616-CECF-476F-A98B-502B4428A49F}"/>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0997249" y="226334"/>
            <a:ext cx="970338" cy="983022"/>
          </a:xfrm>
          <a:prstGeom prst="rect">
            <a:avLst/>
          </a:prstGeom>
        </p:spPr>
      </p:pic>
      <p:sp>
        <p:nvSpPr>
          <p:cNvPr id="11" name="TextBox 10">
            <a:extLst>
              <a:ext uri="{FF2B5EF4-FFF2-40B4-BE49-F238E27FC236}">
                <a16:creationId xmlns:a16="http://schemas.microsoft.com/office/drawing/2014/main" id="{09BB7826-BDB1-4376-8783-E00BD22989CB}"/>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tx1"/>
                </a:solidFill>
                <a:latin typeface="Arial" panose="020B0604020202020204" pitchFamily="34" charset="0"/>
                <a:cs typeface="Arial" panose="020B0604020202020204" pitchFamily="34" charset="0"/>
              </a:rPr>
              <a:t>derby</a:t>
            </a:r>
            <a:r>
              <a:rPr lang="en-GB" sz="1400" dirty="0">
                <a:solidFill>
                  <a:schemeClr val="tx1"/>
                </a:solidFill>
                <a:latin typeface="Arial" panose="020B0604020202020204" pitchFamily="34" charset="0"/>
                <a:cs typeface="Arial" panose="020B0604020202020204" pitchFamily="34" charset="0"/>
              </a:rPr>
              <a:t>.ac.uk</a:t>
            </a:r>
          </a:p>
        </p:txBody>
      </p:sp>
    </p:spTree>
    <p:extLst>
      <p:ext uri="{BB962C8B-B14F-4D97-AF65-F5344CB8AC3E}">
        <p14:creationId xmlns:p14="http://schemas.microsoft.com/office/powerpoint/2010/main" val="1476196712"/>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 id="2147483672" r:id="rId4"/>
    <p:sldLayoutId id="2147483746" r:id="rId5"/>
    <p:sldLayoutId id="2147483747" r:id="rId6"/>
    <p:sldLayoutId id="2147483760" r:id="rId7"/>
    <p:sldLayoutId id="2147483761" r:id="rId8"/>
    <p:sldLayoutId id="2147483788" r:id="rId9"/>
    <p:sldLayoutId id="2147483789" r:id="rId10"/>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608729"/>
      </p:ext>
    </p:extLst>
  </p:cSld>
  <p:clrMap bg1="lt1" tx1="dk1" bg2="lt2" tx2="dk2" accent1="accent1" accent2="accent2" accent3="accent3" accent4="accent4" accent5="accent5" accent6="accent6" hlink="hlink" folHlink="folHlink"/>
  <p:sldLayoutIdLst>
    <p:sldLayoutId id="2147483648" r:id="rId1"/>
    <p:sldLayoutId id="2147483679" r:id="rId2"/>
    <p:sldLayoutId id="2147483680" r:id="rId3"/>
    <p:sldLayoutId id="214748368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D7BD53-FEB5-4B7E-A03C-B2E105D4E372}"/>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68041" y="373818"/>
            <a:ext cx="976407" cy="989171"/>
          </a:xfrm>
          <a:prstGeom prst="rect">
            <a:avLst/>
          </a:prstGeom>
        </p:spPr>
      </p:pic>
      <p:pic>
        <p:nvPicPr>
          <p:cNvPr id="10" name="Picture 9">
            <a:extLst>
              <a:ext uri="{FF2B5EF4-FFF2-40B4-BE49-F238E27FC236}">
                <a16:creationId xmlns:a16="http://schemas.microsoft.com/office/drawing/2014/main" id="{23918B86-6EAC-48BC-934C-E30B4D7295A7}"/>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0739690" y="734801"/>
            <a:ext cx="1063361" cy="267203"/>
          </a:xfrm>
          <a:prstGeom prst="rect">
            <a:avLst/>
          </a:prstGeom>
        </p:spPr>
      </p:pic>
    </p:spTree>
    <p:extLst>
      <p:ext uri="{BB962C8B-B14F-4D97-AF65-F5344CB8AC3E}">
        <p14:creationId xmlns:p14="http://schemas.microsoft.com/office/powerpoint/2010/main" val="4251857140"/>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7" name="Straight Connector 6">
            <a:extLst>
              <a:ext uri="{FF2B5EF4-FFF2-40B4-BE49-F238E27FC236}">
                <a16:creationId xmlns:a16="http://schemas.microsoft.com/office/drawing/2014/main" id="{F8D01C3A-EF21-FD0F-1401-D26B9D28D4B0}"/>
              </a:ext>
            </a:extLst>
          </p:cNvPr>
          <p:cNvCxnSpPr>
            <a:cxnSpLocks/>
          </p:cNvCxnSpPr>
          <p:nvPr userDrawn="1"/>
        </p:nvCxnSpPr>
        <p:spPr>
          <a:xfrm flipH="1">
            <a:off x="224413" y="6064371"/>
            <a:ext cx="11716378" cy="0"/>
          </a:xfrm>
          <a:prstGeom prst="line">
            <a:avLst/>
          </a:prstGeom>
          <a:ln w="25400">
            <a:solidFill>
              <a:srgbClr val="9DA0A1"/>
            </a:solidFill>
          </a:ln>
        </p:spPr>
        <p:style>
          <a:lnRef idx="1">
            <a:schemeClr val="accent1"/>
          </a:lnRef>
          <a:fillRef idx="0">
            <a:schemeClr val="accent1"/>
          </a:fillRef>
          <a:effectRef idx="0">
            <a:schemeClr val="accent1"/>
          </a:effectRef>
          <a:fontRef idx="minor">
            <a:schemeClr val="tx1"/>
          </a:fontRef>
        </p:style>
      </p:cxnSp>
      <p:pic>
        <p:nvPicPr>
          <p:cNvPr id="8" name="Picture 7" descr="A black and white logo&#10;&#10;Description automatically generated with medium confidence">
            <a:extLst>
              <a:ext uri="{FF2B5EF4-FFF2-40B4-BE49-F238E27FC236}">
                <a16:creationId xmlns:a16="http://schemas.microsoft.com/office/drawing/2014/main" id="{8F30E5C6-B27A-847F-490F-883AAF104CDD}"/>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997249" y="226334"/>
            <a:ext cx="970338" cy="983022"/>
          </a:xfrm>
          <a:prstGeom prst="rect">
            <a:avLst/>
          </a:prstGeom>
        </p:spPr>
      </p:pic>
      <p:sp>
        <p:nvSpPr>
          <p:cNvPr id="9" name="TextBox 8">
            <a:extLst>
              <a:ext uri="{FF2B5EF4-FFF2-40B4-BE49-F238E27FC236}">
                <a16:creationId xmlns:a16="http://schemas.microsoft.com/office/drawing/2014/main" id="{D9544191-FDFC-3B9B-74E2-A4082DE2E7E0}"/>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tx1"/>
                </a:solidFill>
                <a:latin typeface="Arial" panose="020B0604020202020204" pitchFamily="34" charset="0"/>
                <a:cs typeface="Arial" panose="020B0604020202020204" pitchFamily="34" charset="0"/>
              </a:rPr>
              <a:t>derby</a:t>
            </a:r>
            <a:r>
              <a:rPr lang="en-GB" sz="1400" dirty="0">
                <a:solidFill>
                  <a:schemeClr val="tx1"/>
                </a:solidFill>
                <a:latin typeface="Arial" panose="020B0604020202020204" pitchFamily="34" charset="0"/>
                <a:cs typeface="Arial" panose="020B0604020202020204" pitchFamily="34" charset="0"/>
              </a:rPr>
              <a:t>.ac.uk</a:t>
            </a:r>
          </a:p>
        </p:txBody>
      </p:sp>
    </p:spTree>
    <p:extLst>
      <p:ext uri="{BB962C8B-B14F-4D97-AF65-F5344CB8AC3E}">
        <p14:creationId xmlns:p14="http://schemas.microsoft.com/office/powerpoint/2010/main" val="104670649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hyperlink" Target="https://libguides.exeter.ac.uk/diversereadinglists" TargetMode="External"/><Relationship Id="rId3" Type="http://schemas.openxmlformats.org/officeDocument/2006/relationships/hyperlink" Target="https://infonomics-society.org/wp-content/uploads/Enhancing-Higher-Education-Practice-Through-the-3D-Pedagogy-Framework.pdf" TargetMode="External"/><Relationship Id="rId7" Type="http://schemas.openxmlformats.org/officeDocument/2006/relationships/hyperlink" Target="https://www.dmu.ac.uk/community/decolonising/toolkit.aspx" TargetMode="External"/><Relationship Id="rId2" Type="http://schemas.openxmlformats.org/officeDocument/2006/relationships/hyperlink" Target="https://www.tandfonline.com/doi/full/10.1080/1461670X.2022.2096666" TargetMode="External"/><Relationship Id="rId1" Type="http://schemas.openxmlformats.org/officeDocument/2006/relationships/slideLayout" Target="../slideLayouts/slideLayout33.xml"/><Relationship Id="rId6" Type="http://schemas.openxmlformats.org/officeDocument/2006/relationships/hyperlink" Target="https://www.dmu.ac.uk/documents/community/decolonising/decolonising-the-reading-list.pdf" TargetMode="External"/><Relationship Id="rId5" Type="http://schemas.openxmlformats.org/officeDocument/2006/relationships/hyperlink" Target="https://www.dmu.ac.uk/documents/community/decolonising/glossary-of-key-terms.pdf" TargetMode="External"/><Relationship Id="rId4" Type="http://schemas.openxmlformats.org/officeDocument/2006/relationships/hyperlink" Target="https://www.kingston.ac.uk/aboutkingstonuniversity/equality-diversity-and-inclusion/our-inclusive-curriculum/inclusive-curriculum-framewor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6EE1-2653-49FB-B2B7-272829F43501}"/>
              </a:ext>
            </a:extLst>
          </p:cNvPr>
          <p:cNvSpPr txBox="1">
            <a:spLocks noGrp="1"/>
          </p:cNvSpPr>
          <p:nvPr>
            <p:ph type="title" idx="4294967295"/>
          </p:nvPr>
        </p:nvSpPr>
        <p:spPr>
          <a:xfrm>
            <a:off x="7450109" y="294130"/>
            <a:ext cx="4580775" cy="37856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EDI: Actional steps workshop: planning, delivering and assessing Journalism</a:t>
            </a:r>
          </a:p>
        </p:txBody>
      </p:sp>
      <p:sp>
        <p:nvSpPr>
          <p:cNvPr id="3" name="TextBox 2">
            <a:extLst>
              <a:ext uri="{FF2B5EF4-FFF2-40B4-BE49-F238E27FC236}">
                <a16:creationId xmlns:a16="http://schemas.microsoft.com/office/drawing/2014/main" id="{3C18F656-3B7B-C7E1-E648-7D845C0E0648}"/>
              </a:ext>
            </a:extLst>
          </p:cNvPr>
          <p:cNvSpPr txBox="1"/>
          <p:nvPr/>
        </p:nvSpPr>
        <p:spPr>
          <a:xfrm>
            <a:off x="3319397" y="5448822"/>
            <a:ext cx="8872603" cy="954107"/>
          </a:xfrm>
          <a:prstGeom prst="rect">
            <a:avLst/>
          </a:prstGeom>
          <a:noFill/>
        </p:spPr>
        <p:txBody>
          <a:bodyPr wrap="square" rtlCol="0">
            <a:spAutoFit/>
          </a:bodyPr>
          <a:lstStyle/>
          <a:p>
            <a:r>
              <a:rPr lang="en-US" sz="2800" b="1" dirty="0">
                <a:solidFill>
                  <a:schemeClr val="bg1"/>
                </a:solidFill>
              </a:rPr>
              <a:t>Dr Gurvinder </a:t>
            </a:r>
            <a:r>
              <a:rPr lang="en-US" sz="2800" b="1" dirty="0" err="1">
                <a:solidFill>
                  <a:schemeClr val="bg1"/>
                </a:solidFill>
              </a:rPr>
              <a:t>Aujla</a:t>
            </a:r>
            <a:r>
              <a:rPr lang="en-US" sz="2800" b="1" dirty="0">
                <a:solidFill>
                  <a:schemeClr val="bg1"/>
                </a:solidFill>
              </a:rPr>
              <a:t>-Sidhu </a:t>
            </a:r>
          </a:p>
          <a:p>
            <a:r>
              <a:rPr lang="en-US" sz="2800" b="1" dirty="0">
                <a:solidFill>
                  <a:schemeClr val="bg1"/>
                </a:solidFill>
              </a:rPr>
              <a:t>Email: </a:t>
            </a:r>
            <a:r>
              <a:rPr lang="en-US" sz="2800" b="1" dirty="0" err="1">
                <a:solidFill>
                  <a:schemeClr val="bg1"/>
                </a:solidFill>
              </a:rPr>
              <a:t>G.Aujla-Sidhu@derby.ac.uk</a:t>
            </a:r>
            <a:endParaRPr lang="en-US" sz="2800" b="1" dirty="0">
              <a:solidFill>
                <a:schemeClr val="bg1"/>
              </a:solidFill>
            </a:endParaRPr>
          </a:p>
        </p:txBody>
      </p:sp>
    </p:spTree>
    <p:extLst>
      <p:ext uri="{BB962C8B-B14F-4D97-AF65-F5344CB8AC3E}">
        <p14:creationId xmlns:p14="http://schemas.microsoft.com/office/powerpoint/2010/main" val="311343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D79B0-EEFA-415B-B02D-9FED879008E2}"/>
              </a:ext>
            </a:extLst>
          </p:cNvPr>
          <p:cNvSpPr>
            <a:spLocks noGrp="1"/>
          </p:cNvSpPr>
          <p:nvPr>
            <p:ph type="title"/>
          </p:nvPr>
        </p:nvSpPr>
        <p:spPr>
          <a:xfrm>
            <a:off x="6803409" y="762001"/>
            <a:ext cx="4156512" cy="1708244"/>
          </a:xfrm>
        </p:spPr>
        <p:txBody>
          <a:bodyPr anchor="ctr">
            <a:normAutofit/>
          </a:bodyPr>
          <a:lstStyle/>
          <a:p>
            <a:r>
              <a:rPr lang="en-US" sz="4000">
                <a:cs typeface="Calibri Light"/>
              </a:rPr>
              <a:t>Practice based ideas </a:t>
            </a:r>
            <a:endParaRPr lang="en-US" sz="4000"/>
          </a:p>
        </p:txBody>
      </p:sp>
      <p:pic>
        <p:nvPicPr>
          <p:cNvPr id="6" name="Picture 5" descr="Video camera on stand recording man presenting and holding laptop with one hand">
            <a:extLst>
              <a:ext uri="{FF2B5EF4-FFF2-40B4-BE49-F238E27FC236}">
                <a16:creationId xmlns:a16="http://schemas.microsoft.com/office/drawing/2014/main" id="{B35FC223-C0A1-C269-F407-7ADADB373286}"/>
              </a:ext>
            </a:extLst>
          </p:cNvPr>
          <p:cNvPicPr>
            <a:picLocks noChangeAspect="1"/>
          </p:cNvPicPr>
          <p:nvPr/>
        </p:nvPicPr>
        <p:blipFill rotWithShape="1">
          <a:blip r:embed="rId3">
            <a:extLst>
              <a:ext uri="{28A0092B-C50C-407E-A947-70E740481C1C}">
                <a14:useLocalDpi xmlns:a14="http://schemas.microsoft.com/office/drawing/2010/main" val="0"/>
              </a:ext>
            </a:extLst>
          </a:blip>
          <a:srcRect l="21111" r="19555" b="-2"/>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320D65E8-E490-4309-AF09-7B86D082D6AC}"/>
              </a:ext>
            </a:extLst>
          </p:cNvPr>
          <p:cNvSpPr>
            <a:spLocks noGrp="1"/>
          </p:cNvSpPr>
          <p:nvPr>
            <p:ph idx="1"/>
          </p:nvPr>
        </p:nvSpPr>
        <p:spPr>
          <a:xfrm>
            <a:off x="6803409" y="2263141"/>
            <a:ext cx="4156512" cy="3954779"/>
          </a:xfrm>
        </p:spPr>
        <p:txBody>
          <a:bodyPr vert="horz" lIns="91440" tIns="45720" rIns="91440" bIns="45720" rtlCol="0" anchor="ctr">
            <a:normAutofit/>
          </a:bodyPr>
          <a:lstStyle/>
          <a:p>
            <a:endParaRPr lang="en-US" sz="1400" dirty="0">
              <a:cs typeface="Calibri"/>
            </a:endParaRPr>
          </a:p>
          <a:p>
            <a:r>
              <a:rPr lang="en-US" sz="1400" dirty="0">
                <a:cs typeface="Calibri"/>
              </a:rPr>
              <a:t>Theme your </a:t>
            </a:r>
            <a:r>
              <a:rPr lang="en-US" sz="1400" dirty="0" err="1">
                <a:cs typeface="Calibri"/>
              </a:rPr>
              <a:t>Newsdays</a:t>
            </a:r>
            <a:r>
              <a:rPr lang="en-US" sz="1400" dirty="0">
                <a:cs typeface="Calibri"/>
              </a:rPr>
              <a:t> on topical issues </a:t>
            </a:r>
            <a:r>
              <a:rPr lang="en-US" sz="1400" dirty="0" err="1">
                <a:cs typeface="Calibri"/>
              </a:rPr>
              <a:t>ie</a:t>
            </a:r>
            <a:r>
              <a:rPr lang="en-US" sz="1400" dirty="0">
                <a:cs typeface="Calibri"/>
              </a:rPr>
              <a:t> Sustainability/Social Justice/ International </a:t>
            </a:r>
            <a:r>
              <a:rPr lang="en-US" sz="1400" dirty="0" err="1">
                <a:cs typeface="Calibri"/>
              </a:rPr>
              <a:t>Womens</a:t>
            </a:r>
            <a:r>
              <a:rPr lang="en-US" sz="1400" dirty="0">
                <a:cs typeface="Calibri"/>
              </a:rPr>
              <a:t> Day/</a:t>
            </a:r>
            <a:endParaRPr lang="en-US" sz="1400" dirty="0"/>
          </a:p>
          <a:p>
            <a:r>
              <a:rPr lang="en-US" sz="1400" dirty="0">
                <a:cs typeface="Calibri"/>
              </a:rPr>
              <a:t>Who lives in the cities/places where our Universities are located – are their voices being included? </a:t>
            </a:r>
          </a:p>
          <a:p>
            <a:r>
              <a:rPr lang="en-US" sz="1400" dirty="0">
                <a:cs typeface="Calibri"/>
              </a:rPr>
              <a:t>Cover Black issues beyond October</a:t>
            </a:r>
          </a:p>
          <a:p>
            <a:r>
              <a:rPr lang="en-US" sz="1400" dirty="0">
                <a:cs typeface="Calibri"/>
              </a:rPr>
              <a:t>When you invite a guest ask for a woman or someone young, or from a minority background.</a:t>
            </a:r>
          </a:p>
          <a:p>
            <a:r>
              <a:rPr lang="en-US" sz="1400" dirty="0">
                <a:cs typeface="Calibri"/>
              </a:rPr>
              <a:t>Invite back female/ethnic alumni back</a:t>
            </a:r>
          </a:p>
          <a:p>
            <a:r>
              <a:rPr lang="en-US" sz="1400" dirty="0">
                <a:cs typeface="Calibri"/>
              </a:rPr>
              <a:t>Considering a mentoring scheme with your alumni </a:t>
            </a:r>
          </a:p>
          <a:p>
            <a:r>
              <a:rPr lang="en-US" sz="1400" dirty="0">
                <a:cs typeface="Calibri"/>
              </a:rPr>
              <a:t>How can you (or your university) interact with interaction underrepresented communities</a:t>
            </a:r>
          </a:p>
          <a:p>
            <a:endParaRPr lang="en-US" sz="1400" dirty="0">
              <a:cs typeface="Calibri"/>
            </a:endParaRPr>
          </a:p>
          <a:p>
            <a:endParaRPr lang="en-US" sz="1400" dirty="0">
              <a:cs typeface="Calibri"/>
            </a:endParaRPr>
          </a:p>
          <a:p>
            <a:endParaRPr lang="en-US" sz="1400" dirty="0">
              <a:cs typeface="Calibri"/>
            </a:endParaRPr>
          </a:p>
        </p:txBody>
      </p:sp>
    </p:spTree>
    <p:extLst>
      <p:ext uri="{BB962C8B-B14F-4D97-AF65-F5344CB8AC3E}">
        <p14:creationId xmlns:p14="http://schemas.microsoft.com/office/powerpoint/2010/main" val="350676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B323E2-F1C5-402D-A1AF-46E267066060}"/>
              </a:ext>
            </a:extLst>
          </p:cNvPr>
          <p:cNvSpPr txBox="1">
            <a:spLocks noGrp="1"/>
          </p:cNvSpPr>
          <p:nvPr>
            <p:ph type="title" idx="4294967295"/>
          </p:nvPr>
        </p:nvSpPr>
        <p:spPr>
          <a:xfrm>
            <a:off x="0" y="379413"/>
            <a:ext cx="9896475" cy="928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Exercise 2 : </a:t>
            </a:r>
            <a:r>
              <a:rPr lang="en-US" sz="3200"/>
              <a:t>Assessment</a:t>
            </a:r>
            <a:r>
              <a:rPr kumimoji="0" lang="en-US" sz="3200" b="1"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 Design – Change </a:t>
            </a:r>
            <a:endParaRPr kumimoji="0" lang="en-GB"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38" name="Rectangle 37" descr="Gold text frame">
            <a:extLst>
              <a:ext uri="{FF2B5EF4-FFF2-40B4-BE49-F238E27FC236}">
                <a16:creationId xmlns:a16="http://schemas.microsoft.com/office/drawing/2014/main" id="{F0FAF84B-868C-417B-93A0-369EC14E5559}"/>
              </a:ext>
            </a:extLst>
          </p:cNvPr>
          <p:cNvSpPr/>
          <p:nvPr/>
        </p:nvSpPr>
        <p:spPr>
          <a:xfrm>
            <a:off x="738525" y="2043608"/>
            <a:ext cx="4987024" cy="2954495"/>
          </a:xfrm>
          <a:prstGeom prst="rect">
            <a:avLst/>
          </a:prstGeom>
          <a:solidFill>
            <a:schemeClr val="bg1"/>
          </a:solidFill>
          <a:ln w="50800">
            <a:solidFill>
              <a:srgbClr val="AB9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400"/>
              </a:spcAft>
            </a:pPr>
            <a:endParaRPr lang="en-GB" b="1" dirty="0">
              <a:solidFill>
                <a:schemeClr val="tx1"/>
              </a:solidFill>
              <a:latin typeface="Arial" panose="020B0604020202020204" pitchFamily="34" charset="0"/>
              <a:cs typeface="Arial" panose="020B0604020202020204" pitchFamily="34" charset="0"/>
            </a:endParaRPr>
          </a:p>
          <a:p>
            <a:pPr algn="ctr">
              <a:spcAft>
                <a:spcPts val="2400"/>
              </a:spcAft>
            </a:pPr>
            <a:r>
              <a:rPr lang="en-GB" b="1" dirty="0">
                <a:solidFill>
                  <a:schemeClr val="tx1"/>
                </a:solidFill>
                <a:latin typeface="Arial" panose="020B0604020202020204" pitchFamily="34" charset="0"/>
                <a:cs typeface="Arial" panose="020B0604020202020204" pitchFamily="34" charset="0"/>
              </a:rPr>
              <a:t>Assessment Design</a:t>
            </a:r>
          </a:p>
          <a:p>
            <a:pPr algn="ctr">
              <a:spcAft>
                <a:spcPts val="2400"/>
              </a:spcAft>
            </a:pPr>
            <a:r>
              <a:rPr lang="en-GB" b="1" dirty="0">
                <a:solidFill>
                  <a:schemeClr val="tx1"/>
                </a:solidFill>
                <a:latin typeface="Arial" panose="020B0604020202020204" pitchFamily="34" charset="0"/>
                <a:cs typeface="Arial" panose="020B0604020202020204" pitchFamily="34" charset="0"/>
              </a:rPr>
              <a:t>Reading List and Resources</a:t>
            </a:r>
          </a:p>
          <a:p>
            <a:pPr algn="ctr">
              <a:spcAft>
                <a:spcPts val="2400"/>
              </a:spcAft>
            </a:pPr>
            <a:r>
              <a:rPr lang="en-GB" b="1" dirty="0">
                <a:solidFill>
                  <a:schemeClr val="tx1"/>
                </a:solidFill>
                <a:latin typeface="Arial" panose="020B0604020202020204" pitchFamily="34" charset="0"/>
                <a:cs typeface="Arial" panose="020B0604020202020204" pitchFamily="34" charset="0"/>
              </a:rPr>
              <a:t>Role-models</a:t>
            </a:r>
          </a:p>
        </p:txBody>
      </p:sp>
      <p:sp>
        <p:nvSpPr>
          <p:cNvPr id="15" name="TextBox 14">
            <a:extLst>
              <a:ext uri="{FF2B5EF4-FFF2-40B4-BE49-F238E27FC236}">
                <a16:creationId xmlns:a16="http://schemas.microsoft.com/office/drawing/2014/main" id="{CAAEB8F4-8AFD-420B-9652-92A6391EAE7B}"/>
              </a:ext>
            </a:extLst>
          </p:cNvPr>
          <p:cNvSpPr txBox="1"/>
          <p:nvPr/>
        </p:nvSpPr>
        <p:spPr>
          <a:xfrm>
            <a:off x="6546574" y="2043608"/>
            <a:ext cx="2433983" cy="523220"/>
          </a:xfrm>
          <a:prstGeom prst="rect">
            <a:avLst/>
          </a:prstGeom>
          <a:noFill/>
        </p:spPr>
        <p:txBody>
          <a:bodyPr wrap="square">
            <a:spAutoFit/>
          </a:bodyPr>
          <a:lstStyle/>
          <a:p>
            <a:pPr>
              <a:spcAft>
                <a:spcPts val="2400"/>
              </a:spcAft>
            </a:pPr>
            <a:r>
              <a:rPr lang="en-GB" sz="1400" b="1" dirty="0">
                <a:solidFill>
                  <a:schemeClr val="bg1"/>
                </a:solidFill>
                <a:latin typeface="Arial" panose="020B0604020202020204" pitchFamily="34" charset="0"/>
                <a:cs typeface="Arial" panose="020B0604020202020204" pitchFamily="34" charset="0"/>
              </a:rPr>
              <a:t>Example image can be changed in the frame here</a:t>
            </a:r>
          </a:p>
        </p:txBody>
      </p:sp>
      <p:sp>
        <p:nvSpPr>
          <p:cNvPr id="2" name="TextBox 1">
            <a:extLst>
              <a:ext uri="{FF2B5EF4-FFF2-40B4-BE49-F238E27FC236}">
                <a16:creationId xmlns:a16="http://schemas.microsoft.com/office/drawing/2014/main" id="{C49A6983-2C20-5F79-761A-8303F1170977}"/>
              </a:ext>
            </a:extLst>
          </p:cNvPr>
          <p:cNvSpPr txBox="1"/>
          <p:nvPr/>
        </p:nvSpPr>
        <p:spPr>
          <a:xfrm>
            <a:off x="5999224" y="1915240"/>
            <a:ext cx="4987024" cy="4247317"/>
          </a:xfrm>
          <a:prstGeom prst="rect">
            <a:avLst/>
          </a:prstGeom>
          <a:noFill/>
        </p:spPr>
        <p:txBody>
          <a:bodyPr wrap="square" rtlCol="0">
            <a:spAutoFit/>
          </a:bodyPr>
          <a:lstStyle/>
          <a:p>
            <a:r>
              <a:rPr lang="en-US" dirty="0"/>
              <a:t>Is your assessment flexible?</a:t>
            </a:r>
          </a:p>
          <a:p>
            <a:r>
              <a:rPr lang="en-GB" dirty="0"/>
              <a:t>Do your </a:t>
            </a:r>
            <a:r>
              <a:rPr lang="en-GB" sz="1800" b="0" i="0" dirty="0">
                <a:solidFill>
                  <a:srgbClr val="000000"/>
                </a:solidFill>
                <a:effectLst/>
                <a:highlight>
                  <a:srgbClr val="FFFFFF"/>
                </a:highlight>
                <a:latin typeface="Calibri" panose="020F0502020204030204" pitchFamily="34" charset="0"/>
              </a:rPr>
              <a:t>assessments allow students to bring their lived experiences to the fore?</a:t>
            </a:r>
          </a:p>
          <a:p>
            <a:r>
              <a:rPr lang="en-GB" dirty="0">
                <a:solidFill>
                  <a:srgbClr val="000000"/>
                </a:solidFill>
                <a:highlight>
                  <a:srgbClr val="FFFFFF"/>
                </a:highlight>
                <a:latin typeface="Calibri" panose="020F0502020204030204" pitchFamily="34" charset="0"/>
              </a:rPr>
              <a:t>How can you  change your teaching/assessment to promote change?</a:t>
            </a:r>
          </a:p>
          <a:p>
            <a:r>
              <a:rPr lang="en-GB" sz="1800" b="0" i="0" dirty="0">
                <a:solidFill>
                  <a:srgbClr val="000000"/>
                </a:solidFill>
                <a:effectLst/>
                <a:highlight>
                  <a:srgbClr val="FFFFFF"/>
                </a:highlight>
                <a:latin typeface="Calibri" panose="020F0502020204030204" pitchFamily="34" charset="0"/>
              </a:rPr>
              <a:t>How can you tackle Whiteness in Journalism </a:t>
            </a:r>
          </a:p>
          <a:p>
            <a:pPr algn="l" rtl="0" fontAlgn="base"/>
            <a:r>
              <a:rPr lang="en-GB" dirty="0">
                <a:solidFill>
                  <a:srgbClr val="000000"/>
                </a:solidFill>
                <a:highlight>
                  <a:srgbClr val="FFFFFF"/>
                </a:highlight>
                <a:latin typeface="Calibri" panose="020F0502020204030204" pitchFamily="34" charset="0"/>
              </a:rPr>
              <a:t>How can you improve gender representation issues in Journalism </a:t>
            </a:r>
          </a:p>
          <a:p>
            <a:pPr algn="l" rtl="0" fontAlgn="base"/>
            <a:r>
              <a:rPr lang="en-GB" b="0" i="0" dirty="0">
                <a:solidFill>
                  <a:srgbClr val="000000"/>
                </a:solidFill>
                <a:effectLst/>
                <a:highlight>
                  <a:srgbClr val="FFFFFF"/>
                </a:highlight>
                <a:latin typeface="Calibri" panose="020F0502020204030204" pitchFamily="34" charset="0"/>
              </a:rPr>
              <a:t>How can you</a:t>
            </a:r>
            <a:r>
              <a:rPr lang="en-GB" dirty="0">
                <a:solidFill>
                  <a:srgbClr val="000000"/>
                </a:solidFill>
                <a:highlight>
                  <a:srgbClr val="FFFFFF"/>
                </a:highlight>
                <a:latin typeface="Calibri" panose="020F0502020204030204" pitchFamily="34" charset="0"/>
              </a:rPr>
              <a:t> embed EDI rather than an odd lecture</a:t>
            </a:r>
          </a:p>
          <a:p>
            <a:pPr algn="l" rtl="0" fontAlgn="base"/>
            <a:r>
              <a:rPr lang="en-GB" dirty="0">
                <a:solidFill>
                  <a:srgbClr val="000000"/>
                </a:solidFill>
                <a:highlight>
                  <a:srgbClr val="FFFFFF"/>
                </a:highlight>
                <a:latin typeface="Calibri" panose="020F0502020204030204" pitchFamily="34" charset="0"/>
              </a:rPr>
              <a:t>who are women or from minority backgrounds. </a:t>
            </a:r>
          </a:p>
          <a:p>
            <a:pPr algn="l" rtl="0" fontAlgn="base"/>
            <a:r>
              <a:rPr lang="en-GB" dirty="0">
                <a:solidFill>
                  <a:srgbClr val="000000"/>
                </a:solidFill>
                <a:highlight>
                  <a:srgbClr val="FFFFFF"/>
                </a:highlight>
                <a:latin typeface="Calibri" panose="020F0502020204030204" pitchFamily="34" charset="0"/>
              </a:rPr>
              <a:t>How does disability feature in your content/assessment</a:t>
            </a:r>
          </a:p>
          <a:p>
            <a:pPr algn="l" rtl="0" fontAlgn="base"/>
            <a:r>
              <a:rPr lang="en-GB" b="0" i="0" dirty="0">
                <a:solidFill>
                  <a:srgbClr val="000000"/>
                </a:solidFill>
                <a:effectLst/>
                <a:highlight>
                  <a:srgbClr val="FFFFFF"/>
                </a:highlight>
                <a:latin typeface="Calibri" panose="020F0502020204030204" pitchFamily="34" charset="0"/>
              </a:rPr>
              <a:t>Do you make students audit who they interviewed and why?</a:t>
            </a:r>
            <a:endParaRPr lang="en-GB" b="0" i="0" dirty="0">
              <a:solidFill>
                <a:srgbClr val="000000"/>
              </a:solidFill>
              <a:effectLst/>
              <a:highlight>
                <a:srgbClr val="FFFFFF"/>
              </a:highlight>
              <a:latin typeface="Segoe UI" panose="020B0502040204020203" pitchFamily="34" charset="0"/>
            </a:endParaRPr>
          </a:p>
          <a:p>
            <a:endParaRPr lang="en-US" dirty="0"/>
          </a:p>
        </p:txBody>
      </p:sp>
    </p:spTree>
    <p:extLst>
      <p:ext uri="{BB962C8B-B14F-4D97-AF65-F5344CB8AC3E}">
        <p14:creationId xmlns:p14="http://schemas.microsoft.com/office/powerpoint/2010/main" val="239101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824AA-87EB-79CB-6059-DF2C5E7F7B18}"/>
              </a:ext>
            </a:extLst>
          </p:cNvPr>
          <p:cNvSpPr txBox="1">
            <a:spLocks noGrp="1"/>
          </p:cNvSpPr>
          <p:nvPr>
            <p:ph type="title" idx="4294967295"/>
          </p:nvPr>
        </p:nvSpPr>
        <p:spPr>
          <a:xfrm>
            <a:off x="642551" y="1692876"/>
            <a:ext cx="5906530" cy="44319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To Finish can you note on the post it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2 things you will change in your practice from September 2024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Write them down and stick them on the wall here so we can all see  - but then take them back.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This is your postcard to yourself to enhance your student experience on your modules.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36752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D61E-CB73-F53B-E40E-75DF9DE191DA}"/>
              </a:ext>
            </a:extLst>
          </p:cNvPr>
          <p:cNvSpPr txBox="1">
            <a:spLocks noGrp="1"/>
          </p:cNvSpPr>
          <p:nvPr>
            <p:ph type="title" idx="4294967295"/>
          </p:nvPr>
        </p:nvSpPr>
        <p:spPr>
          <a:xfrm>
            <a:off x="354330" y="96146"/>
            <a:ext cx="10416764" cy="70173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Reading and other resources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42424"/>
                </a:solidFill>
                <a:effectLst/>
                <a:highlight>
                  <a:srgbClr val="FFFFFF"/>
                </a:highlight>
                <a:uLnTx/>
                <a:uFillTx/>
                <a:latin typeface="Calibri" panose="020F0502020204030204" pitchFamily="34" charset="0"/>
                <a:ea typeface="+mn-ea"/>
                <a:cs typeface="+mn-cs"/>
              </a:rPr>
              <a:t>Decolonizing Journalism Education to Create Civic and Responsible Journalists in the </a:t>
            </a:r>
            <a:r>
              <a:rPr kumimoji="0" lang="en-GB" sz="1800" b="0" i="0" u="none" strike="noStrike" kern="1200" cap="none" spc="0" normalizeH="0" baseline="0" noProof="0" dirty="0" err="1">
                <a:ln>
                  <a:noFill/>
                </a:ln>
                <a:solidFill>
                  <a:srgbClr val="242424"/>
                </a:solidFill>
                <a:effectLst/>
                <a:highlight>
                  <a:srgbClr val="FFFFFF"/>
                </a:highlight>
                <a:uLnTx/>
                <a:uFillTx/>
                <a:latin typeface="Calibri" panose="020F0502020204030204" pitchFamily="34" charset="0"/>
                <a:ea typeface="+mn-ea"/>
                <a:cs typeface="+mn-cs"/>
              </a:rPr>
              <a:t>WestAujla</a:t>
            </a:r>
            <a:r>
              <a:rPr kumimoji="0" lang="en-GB" sz="1800" b="0" i="0" u="none" strike="noStrike" kern="1200" cap="none" spc="0" normalizeH="0" baseline="0" noProof="0" dirty="0">
                <a:ln>
                  <a:noFill/>
                </a:ln>
                <a:solidFill>
                  <a:srgbClr val="242424"/>
                </a:solidFill>
                <a:effectLst/>
                <a:highlight>
                  <a:srgbClr val="FFFFFF"/>
                </a:highlight>
                <a:uLnTx/>
                <a:uFillTx/>
                <a:latin typeface="Calibri" panose="020F0502020204030204" pitchFamily="34" charset="0"/>
                <a:ea typeface="+mn-ea"/>
                <a:cs typeface="+mn-cs"/>
              </a:rPr>
              <a:t>-Sidhu, G. (2022)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563C1"/>
                </a:solidFill>
                <a:effectLst/>
                <a:highlight>
                  <a:srgbClr val="FFFFFF"/>
                </a:highlight>
                <a:uLnTx/>
                <a:uFillTx/>
                <a:latin typeface="Calibri" panose="020F0502020204030204" pitchFamily="34" charset="0"/>
                <a:ea typeface="+mn-ea"/>
                <a:cs typeface="+mn-cs"/>
                <a:hlinkClick r:id="rId2"/>
              </a:rPr>
              <a:t>https://www.tandfonline.com/doi/full/10.1080/1461670X.2022.2096666</a:t>
            </a:r>
            <a:endParaRPr kumimoji="0" lang="en-GB" sz="1800" b="0" i="0" u="sng" strike="noStrike" kern="1200" cap="none" spc="0" normalizeH="0" baseline="0" noProof="0" dirty="0">
              <a:ln>
                <a:noFill/>
              </a:ln>
              <a:solidFill>
                <a:srgbClr val="0563C1"/>
              </a:solidFill>
              <a:effectLst/>
              <a:highlight>
                <a:srgbClr val="FFFFFF"/>
              </a:highligh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chemeClr val="tx1"/>
                </a:solidFill>
                <a:effectLst/>
                <a:uLnTx/>
                <a:uFillTx/>
                <a:latin typeface="+mn-lt"/>
                <a:ea typeface="+mn-ea"/>
                <a:cs typeface="+mn-cs"/>
              </a:rPr>
              <a:t>Gabriel,D</a:t>
            </a:r>
            <a:r>
              <a:rPr kumimoji="0" lang="en-US" sz="1800" b="0" i="0" u="none" strike="noStrike" kern="1200" cap="none" spc="0" normalizeH="0" baseline="0" noProof="0" dirty="0">
                <a:ln>
                  <a:noFill/>
                </a:ln>
                <a:solidFill>
                  <a:schemeClr val="tx1"/>
                </a:solidFill>
                <a:effectLst/>
                <a:uLnTx/>
                <a:uFillTx/>
                <a:latin typeface="+mn-lt"/>
                <a:ea typeface="+mn-ea"/>
                <a:cs typeface="+mn-cs"/>
              </a:rPr>
              <a:t>. (2019) </a:t>
            </a:r>
            <a:r>
              <a:rPr kumimoji="0" lang="en-GB" sz="18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Enhancing Higher Education Practice Through the 3D Pedagogy Framework to Decolonize, Democratize and Diversify the Curriculum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hlinkClick r:id="rId3"/>
              </a:rPr>
              <a:t>https://infonomics-society.org/wp-content/uploads/Enhancing-Higher-Education-Practice-Through-the-3D-Pedagogy-Framework.pdf</a:t>
            </a:r>
            <a:endParaRPr kumimoji="0" lang="en-GB" sz="18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Inclusive curriculum Kingston University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63C1"/>
                </a:solidFill>
                <a:effectLst/>
                <a:uLnTx/>
                <a:uFillTx/>
                <a:latin typeface="+mn-lt"/>
                <a:ea typeface="+mn-ea"/>
                <a:cs typeface="+mn-cs"/>
                <a:hlinkClick r:id="rId4">
                  <a:extLst>
                    <a:ext uri="{A12FA001-AC4F-418D-AE19-62706E023703}">
                      <ahyp:hlinkClr xmlns:ahyp="http://schemas.microsoft.com/office/drawing/2018/hyperlinkcolor" val="tx"/>
                    </a:ext>
                  </a:extLst>
                </a:hlinkClick>
              </a:rPr>
              <a:t>https://www.kingston.ac.uk/aboutkingstonuniversity/equality-diversity-and-inclusion/our-inclusive-curriculum/inclusive-curriculum-framework/</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Glossary of Terms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hlinkClick r:id="rId5"/>
              </a:rPr>
              <a:t>https://www.dmu.ac.uk/documents/community/decolonising/glossary-of-key-terms.pdf</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hlinkClick r:id="rId6"/>
              </a:rPr>
              <a:t>https://www.dmu.ac.uk/documents/community/decolonising/decolonising-the-reading-list.pdf</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hlinkClick r:id="rId7"/>
              </a:rPr>
              <a:t>https://www.dmu.ac.uk/community/decolonising/toolkit.aspx</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hlinkClick r:id="rId8"/>
              </a:rPr>
              <a:t>https://libguides.exeter.ac.uk/diversereadinglists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4147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E1A9E7-D31C-1DF4-E8B0-AEE2046B14C2}"/>
              </a:ext>
            </a:extLst>
          </p:cNvPr>
          <p:cNvSpPr>
            <a:spLocks noGrp="1"/>
          </p:cNvSpPr>
          <p:nvPr>
            <p:ph type="title" idx="4294967295"/>
          </p:nvPr>
        </p:nvSpPr>
        <p:spPr>
          <a:xfrm>
            <a:off x="23446" y="-281547"/>
            <a:ext cx="797169" cy="258099"/>
          </a:xfrm>
          <a:prstGeom prst="rect">
            <a:avLst/>
          </a:prstGeom>
        </p:spPr>
        <p:txBody>
          <a:bodyPr/>
          <a:lstStyle/>
          <a:p>
            <a:r>
              <a:rPr lang="en-US" sz="1100" b="1" dirty="0"/>
              <a:t>End Slide</a:t>
            </a:r>
          </a:p>
        </p:txBody>
      </p:sp>
      <p:sp>
        <p:nvSpPr>
          <p:cNvPr id="2" name="TextBox 1">
            <a:extLst>
              <a:ext uri="{FF2B5EF4-FFF2-40B4-BE49-F238E27FC236}">
                <a16:creationId xmlns:a16="http://schemas.microsoft.com/office/drawing/2014/main" id="{32F33316-8273-4E46-B90C-4545810CEEA1}"/>
              </a:ext>
            </a:extLst>
          </p:cNvPr>
          <p:cNvSpPr txBox="1"/>
          <p:nvPr/>
        </p:nvSpPr>
        <p:spPr>
          <a:xfrm>
            <a:off x="8643416" y="303658"/>
            <a:ext cx="3254584" cy="413255"/>
          </a:xfrm>
          <a:prstGeom prst="rect">
            <a:avLst/>
          </a:prstGeom>
          <a:noFill/>
        </p:spPr>
        <p:txBody>
          <a:bodyPr wrap="square" rtlCol="0">
            <a:spAutoFit/>
          </a:bodyPr>
          <a:lstStyle/>
          <a:p>
            <a:pPr algn="r">
              <a:lnSpc>
                <a:spcPts val="1300"/>
              </a:lnSpc>
            </a:pPr>
            <a:r>
              <a:rPr lang="en-GB" sz="950" b="1" dirty="0">
                <a:latin typeface="Arial" panose="020B0604020202020204" pitchFamily="34" charset="0"/>
                <a:cs typeface="Arial" panose="020B0604020202020204" pitchFamily="34" charset="0"/>
              </a:rPr>
              <a:t>University of Derby</a:t>
            </a:r>
            <a:r>
              <a:rPr lang="en-GB" sz="950" dirty="0">
                <a:latin typeface="Arial" panose="020B0604020202020204" pitchFamily="34" charset="0"/>
                <a:cs typeface="Arial" panose="020B0604020202020204" pitchFamily="34" charset="0"/>
              </a:rPr>
              <a:t>, Kedleston Road, Derby, DE22 1GB</a:t>
            </a:r>
          </a:p>
          <a:p>
            <a:pPr algn="r">
              <a:lnSpc>
                <a:spcPts val="1300"/>
              </a:lnSpc>
            </a:pPr>
            <a:r>
              <a:rPr lang="en-GB" sz="950" b="1" dirty="0">
                <a:latin typeface="Arial" panose="020B0604020202020204" pitchFamily="34" charset="0"/>
                <a:cs typeface="Arial" panose="020B0604020202020204" pitchFamily="34" charset="0"/>
              </a:rPr>
              <a:t>T  </a:t>
            </a:r>
            <a:r>
              <a:rPr lang="en-GB" sz="950" dirty="0">
                <a:latin typeface="Arial" panose="020B0604020202020204" pitchFamily="34" charset="0"/>
                <a:cs typeface="Arial" panose="020B0604020202020204" pitchFamily="34" charset="0"/>
              </a:rPr>
              <a:t>+44 (0)1332 591044   </a:t>
            </a:r>
            <a:r>
              <a:rPr lang="en-GB" sz="950" b="1" dirty="0">
                <a:latin typeface="Arial" panose="020B0604020202020204" pitchFamily="34" charset="0"/>
                <a:cs typeface="Arial" panose="020B0604020202020204" pitchFamily="34" charset="0"/>
              </a:rPr>
              <a:t>E  </a:t>
            </a:r>
            <a:r>
              <a:rPr lang="en-GB" sz="950" dirty="0">
                <a:latin typeface="Arial" panose="020B0604020202020204" pitchFamily="34" charset="0"/>
                <a:cs typeface="Arial" panose="020B0604020202020204" pitchFamily="34" charset="0"/>
              </a:rPr>
              <a:t>opendays@derby.ac.uk</a:t>
            </a:r>
          </a:p>
        </p:txBody>
      </p:sp>
    </p:spTree>
    <p:extLst>
      <p:ext uri="{BB962C8B-B14F-4D97-AF65-F5344CB8AC3E}">
        <p14:creationId xmlns:p14="http://schemas.microsoft.com/office/powerpoint/2010/main" val="794871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B323E2-F1C5-402D-A1AF-46E267066060}"/>
              </a:ext>
            </a:extLst>
          </p:cNvPr>
          <p:cNvSpPr txBox="1">
            <a:spLocks noGrp="1"/>
          </p:cNvSpPr>
          <p:nvPr>
            <p:ph type="title" idx="4294967295"/>
          </p:nvPr>
        </p:nvSpPr>
        <p:spPr>
          <a:xfrm>
            <a:off x="0" y="841375"/>
            <a:ext cx="3516313" cy="534035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fontAlgn="auto">
              <a:spcAft>
                <a:spcPts val="0"/>
              </a:spcAft>
              <a:buClrTx/>
              <a:buSzTx/>
              <a:tabLst/>
              <a:defRPr/>
            </a:pPr>
            <a:r>
              <a:rPr kumimoji="0" lang="en-US" sz="4800" b="1" i="0" u="none" strike="noStrike" kern="1200" cap="none" spc="0" normalizeH="0" baseline="0" noProof="0" dirty="0">
                <a:ln>
                  <a:noFill/>
                </a:ln>
                <a:solidFill>
                  <a:schemeClr val="bg1"/>
                </a:solidFill>
                <a:effectLst/>
                <a:uLnTx/>
                <a:uFillTx/>
                <a:latin typeface="+mj-lt"/>
                <a:ea typeface="+mj-ea"/>
                <a:cs typeface="+mj-cs"/>
              </a:rPr>
              <a:t>Workshop overview</a:t>
            </a:r>
          </a:p>
        </p:txBody>
      </p:sp>
      <p:sp>
        <p:nvSpPr>
          <p:cNvPr id="5" name="Subtitle 2" descr="EDI, planning curricula, assignment design, delivery">
            <a:extLst>
              <a:ext uri="{FF2B5EF4-FFF2-40B4-BE49-F238E27FC236}">
                <a16:creationId xmlns:a16="http://schemas.microsoft.com/office/drawing/2014/main" id="{F5B252FB-6D45-433E-BF8F-1C6C982C158D}"/>
              </a:ext>
            </a:extLst>
          </p:cNvPr>
          <p:cNvSpPr txBox="1">
            <a:spLocks/>
          </p:cNvSpPr>
          <p:nvPr/>
        </p:nvSpPr>
        <p:spPr>
          <a:xfrm>
            <a:off x="376813" y="1206274"/>
            <a:ext cx="11716378" cy="465655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graphicFrame>
        <p:nvGraphicFramePr>
          <p:cNvPr id="7" name="TextBox 2" descr="EDI, planning curricula, assessment design, delivery">
            <a:extLst>
              <a:ext uri="{FF2B5EF4-FFF2-40B4-BE49-F238E27FC236}">
                <a16:creationId xmlns:a16="http://schemas.microsoft.com/office/drawing/2014/main" id="{BBBF275B-5C69-AED9-5B2F-47FB147CD021}"/>
              </a:ext>
            </a:extLst>
          </p:cNvPr>
          <p:cNvGraphicFramePr/>
          <p:nvPr>
            <p:extLst>
              <p:ext uri="{D42A27DB-BD31-4B8C-83A1-F6EECF244321}">
                <p14:modId xmlns:p14="http://schemas.microsoft.com/office/powerpoint/2010/main" val="389059513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890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3962-AFCB-9049-8914-776FDCA92098}"/>
              </a:ext>
            </a:extLst>
          </p:cNvPr>
          <p:cNvSpPr>
            <a:spLocks noGrp="1"/>
          </p:cNvSpPr>
          <p:nvPr>
            <p:ph type="title"/>
          </p:nvPr>
        </p:nvSpPr>
        <p:spPr>
          <a:xfrm>
            <a:off x="481013" y="3752849"/>
            <a:ext cx="3290887" cy="2452687"/>
          </a:xfrm>
        </p:spPr>
        <p:txBody>
          <a:bodyPr anchor="ctr">
            <a:normAutofit/>
          </a:bodyPr>
          <a:lstStyle/>
          <a:p>
            <a:r>
              <a:rPr lang="en-US" sz="3600" dirty="0" err="1"/>
              <a:t>Decolonising</a:t>
            </a:r>
            <a:r>
              <a:rPr lang="en-US" sz="3600" dirty="0"/>
              <a:t> DMU</a:t>
            </a:r>
          </a:p>
        </p:txBody>
      </p:sp>
      <p:pic>
        <p:nvPicPr>
          <p:cNvPr id="6" name="Picture 5" descr="Gurvinder Aujla-Sidhu">
            <a:extLst>
              <a:ext uri="{FF2B5EF4-FFF2-40B4-BE49-F238E27FC236}">
                <a16:creationId xmlns:a16="http://schemas.microsoft.com/office/drawing/2014/main" id="{793B5D66-A2F0-2715-FDE8-957140337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4067033" cy="4067033"/>
          </a:xfrm>
          <a:prstGeom prst="rect">
            <a:avLst/>
          </a:prstGeom>
        </p:spPr>
      </p:pic>
      <p:pic>
        <p:nvPicPr>
          <p:cNvPr id="4" name="Picture 4" descr="Background pattern">
            <a:extLst>
              <a:ext uri="{FF2B5EF4-FFF2-40B4-BE49-F238E27FC236}">
                <a16:creationId xmlns:a16="http://schemas.microsoft.com/office/drawing/2014/main" id="{41A7C275-03AD-4BA0-AEDD-377E2DF306F6}"/>
              </a:ext>
            </a:extLst>
          </p:cNvPr>
          <p:cNvPicPr>
            <a:picLocks noChangeAspect="1"/>
          </p:cNvPicPr>
          <p:nvPr/>
        </p:nvPicPr>
        <p:blipFill rotWithShape="1">
          <a:blip r:embed="rId4"/>
          <a:srcRect l="48749" r="5128" b="-2"/>
          <a:stretch/>
        </p:blipFill>
        <p:spPr>
          <a:xfrm>
            <a:off x="4067032" y="356429"/>
            <a:ext cx="8124968"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1BDBBE9-7410-D749-B90F-C6CB91A706A0}"/>
              </a:ext>
            </a:extLst>
          </p:cNvPr>
          <p:cNvSpPr>
            <a:spLocks noGrp="1"/>
          </p:cNvSpPr>
          <p:nvPr>
            <p:ph idx="1"/>
          </p:nvPr>
        </p:nvSpPr>
        <p:spPr>
          <a:xfrm>
            <a:off x="4223982" y="3752850"/>
            <a:ext cx="7485413" cy="2452687"/>
          </a:xfrm>
        </p:spPr>
        <p:txBody>
          <a:bodyPr vert="horz" lIns="91440" tIns="45720" rIns="91440" bIns="45720" rtlCol="0" anchor="ctr">
            <a:normAutofit fontScale="77500" lnSpcReduction="20000"/>
          </a:bodyPr>
          <a:lstStyle/>
          <a:p>
            <a:endParaRPr lang="en-US" sz="1300" dirty="0"/>
          </a:p>
          <a:p>
            <a:pPr marL="0" indent="0">
              <a:buNone/>
            </a:pPr>
            <a:endParaRPr lang="en-US" sz="2000" dirty="0">
              <a:cs typeface="Calibri"/>
            </a:endParaRPr>
          </a:p>
          <a:p>
            <a:pPr marL="457200" indent="-457200">
              <a:buFont typeface="+mj-lt"/>
              <a:buAutoNum type="arabicPeriod"/>
            </a:pPr>
            <a:r>
              <a:rPr lang="en-US" sz="2000" dirty="0"/>
              <a:t>Cannot look at education in isolation. Institutional structures /frameworks impact inequality. </a:t>
            </a:r>
            <a:r>
              <a:rPr lang="en-GB" sz="2000" dirty="0"/>
              <a:t>Structural inequalities in society, alongside equality and diversity</a:t>
            </a:r>
            <a:endParaRPr lang="en-US" sz="2000" dirty="0">
              <a:cs typeface="Calibri" panose="020F0502020204030204"/>
            </a:endParaRPr>
          </a:p>
          <a:p>
            <a:pPr marL="457200" indent="-457200">
              <a:buFont typeface="+mj-lt"/>
              <a:buAutoNum type="arabicPeriod"/>
            </a:pPr>
            <a:r>
              <a:rPr lang="en-GB" sz="2000" dirty="0"/>
              <a:t>The 3D Pedagogy Framework (Gabriel, 2019) concentrates upon minority students but impacts and enriches the learning process for students of all ethnic and cultural backgrounds.</a:t>
            </a:r>
            <a:endParaRPr lang="en-GB" sz="2000" dirty="0">
              <a:cs typeface="Calibri"/>
            </a:endParaRPr>
          </a:p>
          <a:p>
            <a:pPr marL="457200" indent="-457200">
              <a:buFont typeface="+mj-lt"/>
              <a:buAutoNum type="arabicPeriod"/>
            </a:pPr>
            <a:r>
              <a:rPr lang="en-GB" sz="2000" dirty="0"/>
              <a:t>Growth in Post 1992 University of BAME students taking either Journalism or Media programmes but this has not necessarily translated as more diversity in the sector.</a:t>
            </a:r>
            <a:endParaRPr lang="en-GB" sz="2000" dirty="0">
              <a:cs typeface="Calibri" panose="020F0502020204030204"/>
            </a:endParaRPr>
          </a:p>
          <a:p>
            <a:endParaRPr lang="en-US" sz="1300" dirty="0"/>
          </a:p>
          <a:p>
            <a:endParaRPr lang="en-US" sz="1300" dirty="0"/>
          </a:p>
        </p:txBody>
      </p:sp>
    </p:spTree>
    <p:extLst>
      <p:ext uri="{BB962C8B-B14F-4D97-AF65-F5344CB8AC3E}">
        <p14:creationId xmlns:p14="http://schemas.microsoft.com/office/powerpoint/2010/main" val="138031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E8E2-B748-4173-BE82-5144C03DA5A5}"/>
              </a:ext>
            </a:extLst>
          </p:cNvPr>
          <p:cNvSpPr txBox="1">
            <a:spLocks noGrp="1"/>
          </p:cNvSpPr>
          <p:nvPr>
            <p:ph type="title" idx="4294967295"/>
          </p:nvPr>
        </p:nvSpPr>
        <p:spPr>
          <a:xfrm>
            <a:off x="6900863" y="490538"/>
            <a:ext cx="5291137" cy="162877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fontAlgn="auto">
              <a:spcAft>
                <a:spcPts val="0"/>
              </a:spcAft>
              <a:buClrTx/>
              <a:buSzTx/>
              <a:tabLst/>
              <a:defRPr/>
            </a:pPr>
            <a:r>
              <a:rPr kumimoji="0" lang="en-US" b="1" i="0" u="none" strike="noStrike" cap="none" spc="0" normalizeH="0" baseline="0" noProof="0" dirty="0">
                <a:ln>
                  <a:noFill/>
                </a:ln>
                <a:effectLst/>
                <a:uLnTx/>
                <a:uFillTx/>
                <a:latin typeface="+mj-lt"/>
                <a:cs typeface="+mj-cs"/>
              </a:rPr>
              <a:t>Journalism Education </a:t>
            </a:r>
          </a:p>
        </p:txBody>
      </p:sp>
      <p:pic>
        <p:nvPicPr>
          <p:cNvPr id="5" name="Picture 4" descr="A colorful dots in a white background">
            <a:extLst>
              <a:ext uri="{FF2B5EF4-FFF2-40B4-BE49-F238E27FC236}">
                <a16:creationId xmlns:a16="http://schemas.microsoft.com/office/drawing/2014/main" id="{8AB25D75-DE26-B6AB-3D4F-A510D1BD085D}"/>
              </a:ext>
            </a:extLst>
          </p:cNvPr>
          <p:cNvPicPr>
            <a:picLocks noChangeAspect="1"/>
          </p:cNvPicPr>
          <p:nvPr/>
        </p:nvPicPr>
        <p:blipFill rotWithShape="1">
          <a:blip r:embed="rId3"/>
          <a:srcRect l="33317" r="1"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Subtitle 2">
            <a:extLst>
              <a:ext uri="{FF2B5EF4-FFF2-40B4-BE49-F238E27FC236}">
                <a16:creationId xmlns:a16="http://schemas.microsoft.com/office/drawing/2014/main" id="{896EE831-2091-4A93-B2BC-F5BFA1EFECA9}"/>
              </a:ext>
            </a:extLst>
          </p:cNvPr>
          <p:cNvSpPr txBox="1">
            <a:spLocks/>
          </p:cNvSpPr>
          <p:nvPr/>
        </p:nvSpPr>
        <p:spPr>
          <a:xfrm>
            <a:off x="6417734" y="2614612"/>
            <a:ext cx="5291663" cy="3752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t>Educational practitioners have the requisite skills to deliver culturally democratic teaching and create inclusive learning environments in which all students can flourish (Gabriel 2019)</a:t>
            </a:r>
          </a:p>
          <a:p>
            <a:pPr algn="l"/>
            <a:r>
              <a:rPr lang="en-GB" sz="2000" dirty="0" err="1"/>
              <a:t>Diversit</a:t>
            </a:r>
            <a:r>
              <a:rPr lang="en-GB" sz="2000" dirty="0"/>
              <a:t>/EDI are presented as problems</a:t>
            </a:r>
          </a:p>
          <a:p>
            <a:pPr algn="l"/>
            <a:r>
              <a:rPr lang="en-GB" sz="2000" dirty="0"/>
              <a:t>Students need to be reflected: role models, examples, resources and content. </a:t>
            </a:r>
          </a:p>
          <a:p>
            <a:pPr algn="l"/>
            <a:r>
              <a:rPr lang="en-GB" sz="2000" dirty="0"/>
              <a:t>Trainee journalists need learning experiences through interaction with communities, groups and issues. This may challenge their preconceptions.</a:t>
            </a:r>
          </a:p>
          <a:p>
            <a:pPr algn="l"/>
            <a:endParaRPr lang="en-GB" sz="2000" dirty="0"/>
          </a:p>
        </p:txBody>
      </p:sp>
    </p:spTree>
    <p:extLst>
      <p:ext uri="{BB962C8B-B14F-4D97-AF65-F5344CB8AC3E}">
        <p14:creationId xmlns:p14="http://schemas.microsoft.com/office/powerpoint/2010/main" val="4263216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0D006B-2E42-437E-A4E7-310D1FF49798}"/>
              </a:ext>
            </a:extLst>
          </p:cNvPr>
          <p:cNvSpPr txBox="1"/>
          <p:nvPr/>
        </p:nvSpPr>
        <p:spPr>
          <a:xfrm>
            <a:off x="1468856" y="2873238"/>
            <a:ext cx="3998014"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Secondary title text</a:t>
            </a:r>
          </a:p>
        </p:txBody>
      </p:sp>
      <p:sp>
        <p:nvSpPr>
          <p:cNvPr id="5" name="Title 4">
            <a:extLst>
              <a:ext uri="{FF2B5EF4-FFF2-40B4-BE49-F238E27FC236}">
                <a16:creationId xmlns:a16="http://schemas.microsoft.com/office/drawing/2014/main" id="{4961180E-1731-A978-815C-64C420EBB6E8}"/>
              </a:ext>
            </a:extLst>
          </p:cNvPr>
          <p:cNvSpPr txBox="1">
            <a:spLocks noGrp="1"/>
          </p:cNvSpPr>
          <p:nvPr>
            <p:ph type="title" idx="4294967295"/>
          </p:nvPr>
        </p:nvSpPr>
        <p:spPr>
          <a:xfrm>
            <a:off x="1266092" y="2253626"/>
            <a:ext cx="4478215"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3200" b="0" i="0" u="none" strike="noStrike" dirty="0">
                <a:solidFill>
                  <a:srgbClr val="000000"/>
                </a:solidFill>
                <a:effectLst/>
                <a:highlight>
                  <a:srgbClr val="F5F5F5"/>
                </a:highlight>
                <a:latin typeface="Calibri" panose="020F0502020204030204" pitchFamily="34" charset="0"/>
              </a:rPr>
            </a:br>
            <a:r>
              <a:rPr lang="en-US" sz="3200" b="0" i="0" u="none" strike="noStrike" dirty="0">
                <a:solidFill>
                  <a:srgbClr val="000000"/>
                </a:solidFill>
                <a:effectLst/>
                <a:highlight>
                  <a:srgbClr val="F5F5F5"/>
                </a:highlight>
                <a:latin typeface="Calibri" panose="020F0502020204030204" pitchFamily="34" charset="0"/>
              </a:rPr>
              <a:t>What worries (if any) do you have about embedding EDI into your curricula?</a:t>
            </a:r>
            <a:endParaRPr kumimoji="0" lang="en-GB"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632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477086-1F8F-0E2D-8B19-668A76470A93}"/>
              </a:ext>
            </a:extLst>
          </p:cNvPr>
          <p:cNvSpPr txBox="1">
            <a:spLocks noGrp="1"/>
          </p:cNvSpPr>
          <p:nvPr>
            <p:ph type="title" idx="4294967295"/>
          </p:nvPr>
        </p:nvSpPr>
        <p:spPr>
          <a:xfrm>
            <a:off x="5864087" y="1033671"/>
            <a:ext cx="509526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Positionality </a:t>
            </a:r>
          </a:p>
        </p:txBody>
      </p:sp>
      <p:pic>
        <p:nvPicPr>
          <p:cNvPr id="4" name="Picture 3" descr="Large skydiving group mid-air">
            <a:extLst>
              <a:ext uri="{FF2B5EF4-FFF2-40B4-BE49-F238E27FC236}">
                <a16:creationId xmlns:a16="http://schemas.microsoft.com/office/drawing/2014/main" id="{70ACCC21-8E93-B0E2-C88D-E5CA676CA4F4}"/>
              </a:ext>
            </a:extLst>
          </p:cNvPr>
          <p:cNvPicPr>
            <a:picLocks noChangeAspect="1"/>
          </p:cNvPicPr>
          <p:nvPr/>
        </p:nvPicPr>
        <p:blipFill rotWithShape="1">
          <a:blip r:embed="rId2"/>
          <a:srcRect l="24355" r="23187"/>
          <a:stretch/>
        </p:blipFill>
        <p:spPr>
          <a:xfrm>
            <a:off x="20" y="10"/>
            <a:ext cx="5409897" cy="6857989"/>
          </a:xfrm>
          <a:prstGeom prst="rect">
            <a:avLst/>
          </a:prstGeom>
        </p:spPr>
      </p:pic>
      <p:sp>
        <p:nvSpPr>
          <p:cNvPr id="2" name="TextBox 1">
            <a:extLst>
              <a:ext uri="{FF2B5EF4-FFF2-40B4-BE49-F238E27FC236}">
                <a16:creationId xmlns:a16="http://schemas.microsoft.com/office/drawing/2014/main" id="{AA7FCDE9-A1AF-DBCF-56B1-4E0F331EF354}"/>
              </a:ext>
            </a:extLst>
          </p:cNvPr>
          <p:cNvSpPr txBox="1"/>
          <p:nvPr/>
        </p:nvSpPr>
        <p:spPr>
          <a:xfrm>
            <a:off x="6096000" y="2124635"/>
            <a:ext cx="4760199" cy="3258895"/>
          </a:xfrm>
          <a:prstGeom prst="rect">
            <a:avLst/>
          </a:prstGeom>
        </p:spPr>
        <p:txBody>
          <a:bodyPr vert="horz" lIns="91440" tIns="45720" rIns="91440" bIns="45720" rtlCol="0" anchor="t">
            <a:normAutofit fontScale="25000" lnSpcReduction="20000"/>
          </a:bodyPr>
          <a:lstStyle/>
          <a:p>
            <a:pPr>
              <a:lnSpc>
                <a:spcPct val="90000"/>
              </a:lnSpc>
              <a:spcAft>
                <a:spcPts val="600"/>
              </a:spcAft>
            </a:pPr>
            <a:r>
              <a:rPr lang="en-GB" sz="8000" b="0" i="0" dirty="0">
                <a:effectLst/>
                <a:highlight>
                  <a:srgbClr val="FFFFFF"/>
                </a:highlight>
                <a:latin typeface="Calibri" panose="020F0502020204030204" pitchFamily="34" charset="0"/>
              </a:rPr>
              <a:t>The westernized university is a site where learning and the production, acquisition and dissemination of knowledge are embedded in Eurocentric epistemologies that are posited as objective, disembodied and universal and in which non Eurocentric knowledges such as black and indigenous knowledges are largely ignored, marginalized or dismissed.</a:t>
            </a:r>
            <a:r>
              <a:rPr lang="en-US" sz="8000" dirty="0">
                <a:effectLst/>
              </a:rPr>
              <a:t>(</a:t>
            </a:r>
            <a:r>
              <a:rPr lang="en-US" sz="8000" dirty="0" err="1">
                <a:effectLst/>
              </a:rPr>
              <a:t>Cupples</a:t>
            </a:r>
            <a:r>
              <a:rPr lang="en-US" sz="8000" dirty="0">
                <a:effectLst/>
              </a:rPr>
              <a:t> and </a:t>
            </a:r>
            <a:r>
              <a:rPr lang="en-US" sz="8000" dirty="0" err="1">
                <a:effectLst/>
              </a:rPr>
              <a:t>Grosfoguel</a:t>
            </a:r>
            <a:r>
              <a:rPr lang="en-US" sz="8000" dirty="0">
                <a:effectLst/>
              </a:rPr>
              <a:t>, 2018)</a:t>
            </a:r>
          </a:p>
          <a:p>
            <a:pPr>
              <a:lnSpc>
                <a:spcPct val="90000"/>
              </a:lnSpc>
              <a:spcAft>
                <a:spcPts val="600"/>
              </a:spcAft>
            </a:pPr>
            <a:endParaRPr lang="en-US" sz="8000" dirty="0"/>
          </a:p>
          <a:p>
            <a:pPr>
              <a:lnSpc>
                <a:spcPct val="90000"/>
              </a:lnSpc>
              <a:spcAft>
                <a:spcPts val="600"/>
              </a:spcAft>
            </a:pPr>
            <a:r>
              <a:rPr lang="en-US" sz="8000" b="0" i="0" dirty="0">
                <a:effectLst/>
                <a:highlight>
                  <a:srgbClr val="FFFFFF"/>
                </a:highlight>
              </a:rPr>
              <a:t>The curriculum remains largely Eurocentric and continues to reinforce white and western dominance and privilege” </a:t>
            </a:r>
            <a:r>
              <a:rPr lang="en-US" sz="8000" b="0" i="0" dirty="0" err="1">
                <a:effectLst/>
                <a:highlight>
                  <a:srgbClr val="FFFFFF"/>
                </a:highlight>
              </a:rPr>
              <a:t>Heleta</a:t>
            </a:r>
            <a:r>
              <a:rPr lang="en-US" sz="8000" b="0" i="0" dirty="0">
                <a:effectLst/>
                <a:highlight>
                  <a:srgbClr val="FFFFFF"/>
                </a:highlight>
              </a:rPr>
              <a:t> 2016 </a:t>
            </a:r>
            <a:r>
              <a:rPr lang="en-US" sz="8000" b="0" i="0" dirty="0">
                <a:solidFill>
                  <a:schemeClr val="bg1"/>
                </a:solidFill>
                <a:effectLst/>
                <a:highlight>
                  <a:srgbClr val="FFFFFF"/>
                </a:highlight>
              </a:rPr>
              <a:t> </a:t>
            </a:r>
          </a:p>
          <a:p>
            <a:pPr indent="-228600">
              <a:lnSpc>
                <a:spcPct val="90000"/>
              </a:lnSpc>
              <a:spcAft>
                <a:spcPts val="600"/>
              </a:spcAft>
              <a:buFont typeface="Arial" panose="020B0604020202020204" pitchFamily="34" charset="0"/>
              <a:buChar char="•"/>
            </a:pPr>
            <a:endParaRPr lang="en-US" sz="1600" dirty="0">
              <a:solidFill>
                <a:schemeClr val="bg1"/>
              </a:solidFill>
              <a:highlight>
                <a:srgbClr val="FFFFFF"/>
              </a:highlight>
            </a:endParaRPr>
          </a:p>
          <a:p>
            <a:pPr indent="-228600">
              <a:lnSpc>
                <a:spcPct val="90000"/>
              </a:lnSpc>
              <a:spcAft>
                <a:spcPts val="600"/>
              </a:spcAft>
              <a:buFont typeface="Arial" panose="020B0604020202020204" pitchFamily="34" charset="0"/>
              <a:buChar char="•"/>
            </a:pPr>
            <a:r>
              <a:rPr lang="en-US" sz="1600" dirty="0">
                <a:solidFill>
                  <a:schemeClr val="bg1"/>
                </a:solidFill>
                <a:effectLst/>
              </a:rPr>
              <a:t>Cultural competencies for students  </a:t>
            </a:r>
          </a:p>
          <a:p>
            <a:pPr indent="-228600">
              <a:lnSpc>
                <a:spcPct val="90000"/>
              </a:lnSpc>
              <a:spcAft>
                <a:spcPts val="600"/>
              </a:spcAft>
              <a:buFont typeface="Arial" panose="020B0604020202020204" pitchFamily="34" charset="0"/>
              <a:buChar char="•"/>
            </a:pPr>
            <a:r>
              <a:rPr lang="en-US" sz="1600" dirty="0">
                <a:solidFill>
                  <a:schemeClr val="bg1"/>
                </a:solidFill>
              </a:rPr>
              <a:t>Allyship </a:t>
            </a:r>
          </a:p>
        </p:txBody>
      </p:sp>
    </p:spTree>
    <p:extLst>
      <p:ext uri="{BB962C8B-B14F-4D97-AF65-F5344CB8AC3E}">
        <p14:creationId xmlns:p14="http://schemas.microsoft.com/office/powerpoint/2010/main" val="128610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B323E2-F1C5-402D-A1AF-46E267066060}"/>
              </a:ext>
            </a:extLst>
          </p:cNvPr>
          <p:cNvSpPr txBox="1">
            <a:spLocks noGrp="1"/>
          </p:cNvSpPr>
          <p:nvPr>
            <p:ph type="title" idx="4294967295"/>
          </p:nvPr>
        </p:nvSpPr>
        <p:spPr>
          <a:xfrm>
            <a:off x="0" y="379413"/>
            <a:ext cx="9896475" cy="928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Exercise 1 : Sense Check where are you now? </a:t>
            </a:r>
            <a:endParaRPr kumimoji="0" lang="en-GB"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38" name="Rectangle 37" descr="Gold text frame">
            <a:extLst>
              <a:ext uri="{FF2B5EF4-FFF2-40B4-BE49-F238E27FC236}">
                <a16:creationId xmlns:a16="http://schemas.microsoft.com/office/drawing/2014/main" id="{F0FAF84B-868C-417B-93A0-369EC14E5559}"/>
              </a:ext>
            </a:extLst>
          </p:cNvPr>
          <p:cNvSpPr/>
          <p:nvPr/>
        </p:nvSpPr>
        <p:spPr>
          <a:xfrm>
            <a:off x="750048" y="1915240"/>
            <a:ext cx="4987024" cy="2954495"/>
          </a:xfrm>
          <a:prstGeom prst="rect">
            <a:avLst/>
          </a:prstGeom>
          <a:solidFill>
            <a:schemeClr val="bg1"/>
          </a:solidFill>
          <a:ln w="50800">
            <a:solidFill>
              <a:srgbClr val="AB9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400"/>
              </a:spcAft>
            </a:pPr>
            <a:r>
              <a:rPr lang="en-GB" b="1" dirty="0">
                <a:solidFill>
                  <a:schemeClr val="tx1"/>
                </a:solidFill>
                <a:latin typeface="Arial" panose="020B0604020202020204" pitchFamily="34" charset="0"/>
                <a:cs typeface="Arial" panose="020B0604020202020204" pitchFamily="34" charset="0"/>
              </a:rPr>
              <a:t>Module Content </a:t>
            </a:r>
          </a:p>
          <a:p>
            <a:pPr algn="ctr">
              <a:spcAft>
                <a:spcPts val="2400"/>
              </a:spcAft>
            </a:pPr>
            <a:r>
              <a:rPr lang="en-GB" b="1" dirty="0">
                <a:solidFill>
                  <a:schemeClr val="tx1"/>
                </a:solidFill>
                <a:latin typeface="Arial" panose="020B0604020202020204" pitchFamily="34" charset="0"/>
                <a:cs typeface="Arial" panose="020B0604020202020204" pitchFamily="34" charset="0"/>
              </a:rPr>
              <a:t>Reading List and Resources</a:t>
            </a:r>
          </a:p>
          <a:p>
            <a:pPr algn="ctr">
              <a:spcAft>
                <a:spcPts val="2400"/>
              </a:spcAft>
            </a:pPr>
            <a:r>
              <a:rPr lang="en-GB" b="1" dirty="0">
                <a:solidFill>
                  <a:schemeClr val="tx1"/>
                </a:solidFill>
                <a:latin typeface="Arial" panose="020B0604020202020204" pitchFamily="34" charset="0"/>
                <a:cs typeface="Arial" panose="020B0604020202020204" pitchFamily="34" charset="0"/>
              </a:rPr>
              <a:t>Employability/Placements </a:t>
            </a:r>
          </a:p>
          <a:p>
            <a:pPr algn="ctr">
              <a:spcAft>
                <a:spcPts val="2400"/>
              </a:spcAft>
            </a:pPr>
            <a:r>
              <a:rPr lang="en-GB" b="1" dirty="0">
                <a:solidFill>
                  <a:schemeClr val="tx1"/>
                </a:solidFill>
                <a:latin typeface="Arial" panose="020B0604020202020204" pitchFamily="34" charset="0"/>
                <a:cs typeface="Arial" panose="020B0604020202020204" pitchFamily="34" charset="0"/>
              </a:rPr>
              <a:t>Role-models</a:t>
            </a:r>
          </a:p>
        </p:txBody>
      </p:sp>
      <p:sp>
        <p:nvSpPr>
          <p:cNvPr id="15" name="TextBox 14">
            <a:extLst>
              <a:ext uri="{FF2B5EF4-FFF2-40B4-BE49-F238E27FC236}">
                <a16:creationId xmlns:a16="http://schemas.microsoft.com/office/drawing/2014/main" id="{CAAEB8F4-8AFD-420B-9652-92A6391EAE7B}"/>
              </a:ext>
            </a:extLst>
          </p:cNvPr>
          <p:cNvSpPr txBox="1"/>
          <p:nvPr/>
        </p:nvSpPr>
        <p:spPr>
          <a:xfrm>
            <a:off x="6546574" y="2043608"/>
            <a:ext cx="2433983" cy="523220"/>
          </a:xfrm>
          <a:prstGeom prst="rect">
            <a:avLst/>
          </a:prstGeom>
          <a:noFill/>
        </p:spPr>
        <p:txBody>
          <a:bodyPr wrap="square">
            <a:spAutoFit/>
          </a:bodyPr>
          <a:lstStyle/>
          <a:p>
            <a:pPr>
              <a:spcAft>
                <a:spcPts val="2400"/>
              </a:spcAft>
            </a:pPr>
            <a:r>
              <a:rPr lang="en-GB" sz="1400" b="1" dirty="0">
                <a:solidFill>
                  <a:schemeClr val="bg1"/>
                </a:solidFill>
                <a:latin typeface="Arial" panose="020B0604020202020204" pitchFamily="34" charset="0"/>
                <a:cs typeface="Arial" panose="020B0604020202020204" pitchFamily="34" charset="0"/>
              </a:rPr>
              <a:t>Example image can be changed in the frame here</a:t>
            </a:r>
          </a:p>
        </p:txBody>
      </p:sp>
      <p:sp>
        <p:nvSpPr>
          <p:cNvPr id="2" name="TextBox 1">
            <a:extLst>
              <a:ext uri="{FF2B5EF4-FFF2-40B4-BE49-F238E27FC236}">
                <a16:creationId xmlns:a16="http://schemas.microsoft.com/office/drawing/2014/main" id="{C49A6983-2C20-5F79-761A-8303F1170977}"/>
              </a:ext>
            </a:extLst>
          </p:cNvPr>
          <p:cNvSpPr txBox="1"/>
          <p:nvPr/>
        </p:nvSpPr>
        <p:spPr>
          <a:xfrm>
            <a:off x="5999224" y="1915240"/>
            <a:ext cx="4987024" cy="4247317"/>
          </a:xfrm>
          <a:prstGeom prst="rect">
            <a:avLst/>
          </a:prstGeom>
          <a:noFill/>
        </p:spPr>
        <p:txBody>
          <a:bodyPr wrap="square" rtlCol="0">
            <a:spAutoFit/>
          </a:bodyPr>
          <a:lstStyle/>
          <a:p>
            <a:r>
              <a:rPr lang="en-US" b="1" dirty="0"/>
              <a:t>Question Prompts</a:t>
            </a:r>
          </a:p>
          <a:p>
            <a:r>
              <a:rPr lang="en-US" b="1" dirty="0"/>
              <a:t>What does your student body in your classroom look like?</a:t>
            </a:r>
          </a:p>
          <a:p>
            <a:r>
              <a:rPr lang="en-US" b="1" dirty="0"/>
              <a:t>What do you actively include counter euro centric theory/views?</a:t>
            </a:r>
          </a:p>
          <a:p>
            <a:r>
              <a:rPr lang="en-US" b="1" dirty="0"/>
              <a:t>What imagery do you seek out for your slides or posters </a:t>
            </a:r>
            <a:r>
              <a:rPr lang="en-US" b="1" dirty="0" err="1"/>
              <a:t>etc</a:t>
            </a:r>
            <a:r>
              <a:rPr lang="en-US" b="1" dirty="0"/>
              <a:t>?</a:t>
            </a:r>
          </a:p>
          <a:p>
            <a:r>
              <a:rPr lang="en-US" b="1" dirty="0"/>
              <a:t>Which authors are prominent on your reading or slides?</a:t>
            </a:r>
          </a:p>
          <a:p>
            <a:r>
              <a:rPr lang="en-US" b="1" dirty="0"/>
              <a:t>Who offers placements to your students?</a:t>
            </a:r>
          </a:p>
          <a:p>
            <a:r>
              <a:rPr lang="en-US" b="1" dirty="0"/>
              <a:t>Who do you invite in regularly to speak to students?</a:t>
            </a:r>
          </a:p>
          <a:p>
            <a:r>
              <a:rPr lang="en-US" b="1" dirty="0"/>
              <a:t>Do you believe your students feel a sense of belonging on your course?</a:t>
            </a:r>
          </a:p>
          <a:p>
            <a:endParaRPr lang="en-US" dirty="0"/>
          </a:p>
        </p:txBody>
      </p:sp>
    </p:spTree>
    <p:extLst>
      <p:ext uri="{BB962C8B-B14F-4D97-AF65-F5344CB8AC3E}">
        <p14:creationId xmlns:p14="http://schemas.microsoft.com/office/powerpoint/2010/main" val="418022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3C3A-5952-587F-8C64-47E816938CB8}"/>
              </a:ext>
            </a:extLst>
          </p:cNvPr>
          <p:cNvSpPr txBox="1">
            <a:spLocks noGrp="1"/>
          </p:cNvSpPr>
          <p:nvPr>
            <p:ph type="title" idx="4294967295"/>
          </p:nvPr>
        </p:nvSpPr>
        <p:spPr>
          <a:xfrm>
            <a:off x="927847" y="2433918"/>
            <a:ext cx="8375764" cy="31085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How do you feel about your Curriculum?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Having reflected on where you currently are - do you feel there specific areas you want to improve?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Do you think your module content reflects the students in your classroom?</a:t>
            </a:r>
          </a:p>
        </p:txBody>
      </p:sp>
    </p:spTree>
    <p:extLst>
      <p:ext uri="{BB962C8B-B14F-4D97-AF65-F5344CB8AC3E}">
        <p14:creationId xmlns:p14="http://schemas.microsoft.com/office/powerpoint/2010/main" val="388178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03886-6FA1-1755-CFBE-BFEB3D7B5858}"/>
              </a:ext>
            </a:extLst>
          </p:cNvPr>
          <p:cNvSpPr txBox="1">
            <a:spLocks noGrp="1"/>
          </p:cNvSpPr>
          <p:nvPr>
            <p:ph type="title" idx="4294967295"/>
          </p:nvPr>
        </p:nvSpPr>
        <p:spPr>
          <a:xfrm>
            <a:off x="995082" y="1331259"/>
            <a:ext cx="9130553" cy="3908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Delivering your curriculum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Empowering students –Do they  have a space to voice their lived experiences? Are they reflected in your curriculum – resources? Related content, role models?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Does you assessment design offer equality of opportunity for all students? (is it flexible?)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Have you ever reflected upon your individual positionality and what that may mean for your teaching?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Could your content be more culturally diverse?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highlight>
                <a:srgbClr val="FFFFFF"/>
              </a:highligh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244739792"/>
      </p:ext>
    </p:extLst>
  </p:cSld>
  <p:clrMapOvr>
    <a:masterClrMapping/>
  </p:clrMapOvr>
</p:sld>
</file>

<file path=ppt/theme/theme1.xml><?xml version="1.0" encoding="utf-8"?>
<a:theme xmlns:a="http://schemas.openxmlformats.org/drawingml/2006/main" name="Title Slide Op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Inner Slide Op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Title Slide Op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Title Slide Op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13060</TotalTime>
  <Words>1045</Words>
  <Application>Microsoft Office PowerPoint</Application>
  <PresentationFormat>Widescreen</PresentationFormat>
  <Paragraphs>124</Paragraphs>
  <Slides>14</Slides>
  <Notes>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14</vt:i4>
      </vt:variant>
    </vt:vector>
  </HeadingPairs>
  <TitlesOfParts>
    <vt:vector size="24" baseType="lpstr">
      <vt:lpstr>Arial</vt:lpstr>
      <vt:lpstr>Calibri</vt:lpstr>
      <vt:lpstr>Calibri Light</vt:lpstr>
      <vt:lpstr>Segoe UI</vt:lpstr>
      <vt:lpstr>Times New Roman</vt:lpstr>
      <vt:lpstr>Title Slide Options</vt:lpstr>
      <vt:lpstr>Default Inner Slide Options</vt:lpstr>
      <vt:lpstr>Section Title Slide Options</vt:lpstr>
      <vt:lpstr>End Title Slide Option</vt:lpstr>
      <vt:lpstr>Office 2013 - 2022 Theme</vt:lpstr>
      <vt:lpstr>EDI: Actional steps workshop: planning, delivering and assessing Journalism</vt:lpstr>
      <vt:lpstr>Workshop overview</vt:lpstr>
      <vt:lpstr>Decolonising DMU</vt:lpstr>
      <vt:lpstr>Journalism Education </vt:lpstr>
      <vt:lpstr> What worries (if any) do you have about embedding EDI into your curricula?</vt:lpstr>
      <vt:lpstr>Positionality </vt:lpstr>
      <vt:lpstr>Exercise 1 : Sense Check where are you now? </vt:lpstr>
      <vt:lpstr>How do you feel about your Curriculum?   Having reflected on where you currently are - do you feel there specific areas you want to improve?   Do you think your module content reflects the students in your classroom?</vt:lpstr>
      <vt:lpstr>Delivering your curriculum   Empowering students –Do they  have a space to voice their lived experiences? Are they reflected in your curriculum – resources? Related content, role models?  Does you assessment design offer equality of opportunity for all students? (is it flexible?)  Have you ever reflected upon your individual positionality and what that may mean for your teaching?  Could your content be more culturally diverse?  </vt:lpstr>
      <vt:lpstr>Practice based ideas </vt:lpstr>
      <vt:lpstr>Exercise 2 : Assessment Design – Change </vt:lpstr>
      <vt:lpstr>To Finish can you note on the post it notes   2 things you will change in your practice from September 2024   Write them down and stick them on the wall here so we can all see  - but then take them back.  This is your postcard to yourself to enhance your student experience on your modules. </vt:lpstr>
      <vt:lpstr>Reading and other resources  Decolonizing Journalism Education to Create Civic and Responsible Journalists in the WestAujla-Sidhu, G. (2022)  https://www.tandfonline.com/doi/full/10.1080/1461670X.2022.2096666 Gabriel,D. (2019) Enhancing Higher Education Practice Through the 3D Pedagogy Framework to Decolonize, Democratize and Diversify the Curriculum  https://infonomics-society.org/wp-content/uploads/Enhancing-Higher-Education-Practice-Through-the-3D-Pedagogy-Framework.pdf   Inclusive curriculum Kingston University  https://www.kingston.ac.uk/aboutkingstonuniversity/equality-diversity-and-inclusion/our-inclusive-curriculum/inclusive-curriculum-framework/  Glossary of Terms https://www.dmu.ac.uk/documents/community/decolonising/glossary-of-key-terms.pdf  https://www.dmu.ac.uk/documents/community/decolonising/decolonising-the-reading-list.pdf  https://www.dmu.ac.uk/community/decolonising/toolkit.aspx  https://libguides.exeter.ac.uk/diversereadinglists    </vt:lpstr>
      <vt:lpstr>End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Muessig</dc:creator>
  <cp:lastModifiedBy>McCooey, Sophie</cp:lastModifiedBy>
  <cp:revision>54</cp:revision>
  <dcterms:created xsi:type="dcterms:W3CDTF">2021-03-18T09:19:43Z</dcterms:created>
  <dcterms:modified xsi:type="dcterms:W3CDTF">2024-07-02T12:04:07Z</dcterms:modified>
</cp:coreProperties>
</file>