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4"/>
  </p:notesMasterIdLst>
  <p:handoutMasterIdLst>
    <p:handoutMasterId r:id="rId15"/>
  </p:handoutMasterIdLst>
  <p:sldIdLst>
    <p:sldId id="256" r:id="rId5"/>
    <p:sldId id="307" r:id="rId6"/>
    <p:sldId id="299" r:id="rId7"/>
    <p:sldId id="304" r:id="rId8"/>
    <p:sldId id="305" r:id="rId9"/>
    <p:sldId id="306" r:id="rId10"/>
    <p:sldId id="303" r:id="rId11"/>
    <p:sldId id="288" r:id="rId12"/>
    <p:sldId id="295" r:id="rId13"/>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116451-1B2B-41AF-85AB-559B698ECE92}" v="284" dt="2024-06-27T12:22:31.914"/>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4" autoAdjust="0"/>
    <p:restoredTop sz="94598" autoAdjust="0"/>
  </p:normalViewPr>
  <p:slideViewPr>
    <p:cSldViewPr snapToGrid="0">
      <p:cViewPr varScale="1">
        <p:scale>
          <a:sx n="65" d="100"/>
          <a:sy n="65" d="100"/>
        </p:scale>
        <p:origin x="60" y="88"/>
      </p:cViewPr>
      <p:guideLst/>
    </p:cSldViewPr>
  </p:slideViewPr>
  <p:outlineViewPr>
    <p:cViewPr>
      <p:scale>
        <a:sx n="33" d="100"/>
        <a:sy n="33" d="100"/>
      </p:scale>
      <p:origin x="0" y="-57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A65D721-3F0A-41A3-B555-1F61C07BF1BE}" type="datetime1">
              <a:rPr lang="en-GB" smtClean="0"/>
              <a:t>02/07/2024</a:t>
            </a:fld>
            <a:endParaRPr lang="en-GB"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AF8A362-CAFC-4987-9A50-47570528395E}" type="slidenum">
              <a:rPr lang="en-GB" smtClean="0"/>
              <a:t>‹#›</a:t>
            </a:fld>
            <a:endParaRPr lang="en-GB"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543ED9D-E132-4572-9D4D-99356D8DF6B4}" type="datetime1">
              <a:rPr lang="en-GB" smtClean="0"/>
              <a:t>02/07/2024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4EEB602-95FC-483A-B12D-216A7AD7EA24}" type="slidenum">
              <a:rPr lang="en-GB" smtClean="0"/>
              <a:t>‹#›</a:t>
            </a:fld>
            <a:endParaRPr lang="en-GB"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F07F282E-55F5-4803-B60F-09BA4600E538}" type="slidenum">
              <a:rPr lang="en-GB" smtClean="0"/>
              <a:t>3</a:t>
            </a:fld>
            <a:endParaRPr lang="en-GB" dirty="0"/>
          </a:p>
        </p:txBody>
      </p:sp>
      <p:sp>
        <p:nvSpPr>
          <p:cNvPr id="5" name="Date Placeholder 4">
            <a:extLst>
              <a:ext uri="{FF2B5EF4-FFF2-40B4-BE49-F238E27FC236}">
                <a16:creationId xmlns:a16="http://schemas.microsoft.com/office/drawing/2014/main" id="{F203C600-653A-4731-9E20-ECBE3EF095BA}"/>
              </a:ext>
            </a:extLst>
          </p:cNvPr>
          <p:cNvSpPr>
            <a:spLocks noGrp="1"/>
          </p:cNvSpPr>
          <p:nvPr>
            <p:ph type="dt" idx="1"/>
          </p:nvPr>
        </p:nvSpPr>
        <p:spPr/>
        <p:txBody>
          <a:bodyPr/>
          <a:lstStyle/>
          <a:p>
            <a:pPr rtl="0"/>
            <a:fld id="{EF718374-C3F0-40E9-8526-A7F04F576EBA}" type="datetime1">
              <a:rPr lang="en-GB" smtClean="0"/>
              <a:t>02/07/2024</a:t>
            </a:fld>
            <a:endParaRPr lang="en-GB" dirty="0"/>
          </a:p>
        </p:txBody>
      </p:sp>
    </p:spTree>
    <p:extLst>
      <p:ext uri="{BB962C8B-B14F-4D97-AF65-F5344CB8AC3E}">
        <p14:creationId xmlns:p14="http://schemas.microsoft.com/office/powerpoint/2010/main" val="2304065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F07F282E-55F5-4803-B60F-09BA4600E538}" type="slidenum">
              <a:rPr lang="en-GB" smtClean="0"/>
              <a:t>6</a:t>
            </a:fld>
            <a:endParaRPr lang="en-GB" dirty="0"/>
          </a:p>
        </p:txBody>
      </p:sp>
      <p:sp>
        <p:nvSpPr>
          <p:cNvPr id="5" name="Date Placeholder 4">
            <a:extLst>
              <a:ext uri="{FF2B5EF4-FFF2-40B4-BE49-F238E27FC236}">
                <a16:creationId xmlns:a16="http://schemas.microsoft.com/office/drawing/2014/main" id="{F203C600-653A-4731-9E20-ECBE3EF095BA}"/>
              </a:ext>
            </a:extLst>
          </p:cNvPr>
          <p:cNvSpPr>
            <a:spLocks noGrp="1"/>
          </p:cNvSpPr>
          <p:nvPr>
            <p:ph type="dt" idx="1"/>
          </p:nvPr>
        </p:nvSpPr>
        <p:spPr/>
        <p:txBody>
          <a:bodyPr/>
          <a:lstStyle/>
          <a:p>
            <a:pPr rtl="0"/>
            <a:fld id="{EF718374-C3F0-40E9-8526-A7F04F576EBA}" type="datetime1">
              <a:rPr lang="en-GB" smtClean="0"/>
              <a:t>02/07/2024</a:t>
            </a:fld>
            <a:endParaRPr lang="en-GB" dirty="0"/>
          </a:p>
        </p:txBody>
      </p:sp>
    </p:spTree>
    <p:extLst>
      <p:ext uri="{BB962C8B-B14F-4D97-AF65-F5344CB8AC3E}">
        <p14:creationId xmlns:p14="http://schemas.microsoft.com/office/powerpoint/2010/main" val="13889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F07F282E-55F5-4803-B60F-09BA4600E538}" type="slidenum">
              <a:rPr lang="en-GB" smtClean="0"/>
              <a:t>7</a:t>
            </a:fld>
            <a:endParaRPr lang="en-GB" dirty="0"/>
          </a:p>
        </p:txBody>
      </p:sp>
      <p:sp>
        <p:nvSpPr>
          <p:cNvPr id="5" name="Date Placeholder 4">
            <a:extLst>
              <a:ext uri="{FF2B5EF4-FFF2-40B4-BE49-F238E27FC236}">
                <a16:creationId xmlns:a16="http://schemas.microsoft.com/office/drawing/2014/main" id="{F571E5B3-2618-4553-8624-6AB20213AF83}"/>
              </a:ext>
            </a:extLst>
          </p:cNvPr>
          <p:cNvSpPr>
            <a:spLocks noGrp="1"/>
          </p:cNvSpPr>
          <p:nvPr>
            <p:ph type="dt" idx="1"/>
          </p:nvPr>
        </p:nvSpPr>
        <p:spPr/>
        <p:txBody>
          <a:bodyPr/>
          <a:lstStyle/>
          <a:p>
            <a:pPr rtl="0"/>
            <a:fld id="{0CBC6739-7F1F-4A44-8E33-B36B45653CDF}" type="datetime1">
              <a:rPr lang="en-GB" smtClean="0"/>
              <a:t>02/07/2024</a:t>
            </a:fld>
            <a:endParaRPr lang="en-GB" dirty="0"/>
          </a:p>
        </p:txBody>
      </p:sp>
    </p:spTree>
    <p:extLst>
      <p:ext uri="{BB962C8B-B14F-4D97-AF65-F5344CB8AC3E}">
        <p14:creationId xmlns:p14="http://schemas.microsoft.com/office/powerpoint/2010/main" val="420028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F07F282E-55F5-4803-B60F-09BA4600E538}" type="slidenum">
              <a:rPr lang="en-GB" smtClean="0"/>
              <a:t>8</a:t>
            </a:fld>
            <a:endParaRPr lang="en-GB" dirty="0"/>
          </a:p>
        </p:txBody>
      </p:sp>
      <p:sp>
        <p:nvSpPr>
          <p:cNvPr id="5" name="Date Placeholder 4">
            <a:extLst>
              <a:ext uri="{FF2B5EF4-FFF2-40B4-BE49-F238E27FC236}">
                <a16:creationId xmlns:a16="http://schemas.microsoft.com/office/drawing/2014/main" id="{58AA1D1D-F164-425A-94F8-80B47262A571}"/>
              </a:ext>
            </a:extLst>
          </p:cNvPr>
          <p:cNvSpPr>
            <a:spLocks noGrp="1"/>
          </p:cNvSpPr>
          <p:nvPr>
            <p:ph type="dt" idx="1"/>
          </p:nvPr>
        </p:nvSpPr>
        <p:spPr/>
        <p:txBody>
          <a:bodyPr/>
          <a:lstStyle/>
          <a:p>
            <a:pPr rtl="0"/>
            <a:fld id="{3BC69346-1E7C-43ED-9076-C3263E05BA49}" type="datetime1">
              <a:rPr lang="en-GB" smtClean="0"/>
              <a:t>02/07/2024</a:t>
            </a:fld>
            <a:endParaRPr lang="en-GB" dirty="0"/>
          </a:p>
        </p:txBody>
      </p:sp>
    </p:spTree>
    <p:extLst>
      <p:ext uri="{BB962C8B-B14F-4D97-AF65-F5344CB8AC3E}">
        <p14:creationId xmlns:p14="http://schemas.microsoft.com/office/powerpoint/2010/main" val="230406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F07F282E-55F5-4803-B60F-09BA4600E538}" type="slidenum">
              <a:rPr lang="en-GB" smtClean="0"/>
              <a:t>9</a:t>
            </a:fld>
            <a:endParaRPr lang="en-GB" dirty="0"/>
          </a:p>
        </p:txBody>
      </p:sp>
      <p:sp>
        <p:nvSpPr>
          <p:cNvPr id="5" name="Date Placeholder 4">
            <a:extLst>
              <a:ext uri="{FF2B5EF4-FFF2-40B4-BE49-F238E27FC236}">
                <a16:creationId xmlns:a16="http://schemas.microsoft.com/office/drawing/2014/main" id="{BDC891E3-7F3E-4451-9B19-85FB31D4074E}"/>
              </a:ext>
            </a:extLst>
          </p:cNvPr>
          <p:cNvSpPr>
            <a:spLocks noGrp="1"/>
          </p:cNvSpPr>
          <p:nvPr>
            <p:ph type="dt" idx="1"/>
          </p:nvPr>
        </p:nvSpPr>
        <p:spPr/>
        <p:txBody>
          <a:bodyPr/>
          <a:lstStyle/>
          <a:p>
            <a:pPr rtl="0"/>
            <a:fld id="{A43B72EA-2196-4DF0-8D72-CB23794D7802}" type="datetime1">
              <a:rPr lang="en-GB" smtClean="0"/>
              <a:t>02/07/2024</a:t>
            </a:fld>
            <a:endParaRPr lang="en-GB" dirty="0"/>
          </a:p>
        </p:txBody>
      </p:sp>
    </p:spTree>
    <p:extLst>
      <p:ext uri="{BB962C8B-B14F-4D97-AF65-F5344CB8AC3E}">
        <p14:creationId xmlns:p14="http://schemas.microsoft.com/office/powerpoint/2010/main" val="58069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3" name="Rectangle 52">
            <a:extLst>
              <a:ext uri="{FF2B5EF4-FFF2-40B4-BE49-F238E27FC236}">
                <a16:creationId xmlns:a16="http://schemas.microsoft.com/office/drawing/2014/main" id="{BAC3B2DB-2CCA-4BD4-8D63-98257049E273}"/>
              </a:ext>
            </a:extLst>
          </p:cNvPr>
          <p:cNvSpPr/>
          <p:nvPr userDrawn="1"/>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628168" y="1057522"/>
            <a:ext cx="5003540" cy="2173433"/>
          </a:xfrm>
        </p:spPr>
        <p:txBody>
          <a:bodyPr rtlCol="0">
            <a:noAutofit/>
          </a:bodyPr>
          <a:lstStyle>
            <a:lvl1pPr>
              <a:lnSpc>
                <a:spcPct val="100000"/>
              </a:lnSpc>
              <a:defRPr sz="4400" cap="all" baseline="0">
                <a:solidFill>
                  <a:schemeClr val="bg1"/>
                </a:solidFill>
              </a:defRPr>
            </a:lvl1pPr>
          </a:lstStyle>
          <a:p>
            <a:pPr rtl="0"/>
            <a:r>
              <a:rPr lang="en-GB" sz="4400">
                <a:solidFill>
                  <a:schemeClr val="bg1"/>
                </a:solidFill>
              </a:rPr>
              <a:t>CLICK TO ADD TITLE</a:t>
            </a:r>
          </a:p>
        </p:txBody>
      </p:sp>
      <p:sp>
        <p:nvSpPr>
          <p:cNvPr id="55" name="Subtitle 2">
            <a:extLst>
              <a:ext uri="{FF2B5EF4-FFF2-40B4-BE49-F238E27FC236}">
                <a16:creationId xmlns:a16="http://schemas.microsoft.com/office/drawing/2014/main" id="{50BC9D78-FF13-4CEB-8ECB-E64E85C5D0B4}"/>
              </a:ext>
            </a:extLst>
          </p:cNvPr>
          <p:cNvSpPr>
            <a:spLocks noGrp="1"/>
          </p:cNvSpPr>
          <p:nvPr>
            <p:ph type="subTitle" idx="1" hasCustomPrompt="1"/>
          </p:nvPr>
        </p:nvSpPr>
        <p:spPr>
          <a:xfrm>
            <a:off x="1646643" y="3751119"/>
            <a:ext cx="4985065" cy="1606163"/>
          </a:xfrm>
        </p:spPr>
        <p:txBody>
          <a:bodyPr rtlCol="0" anchor="t">
            <a:noAutofit/>
          </a:bodyPr>
          <a:lstStyle>
            <a:lvl1pPr>
              <a:defRPr sz="2400" b="0"/>
            </a:lvl1pPr>
          </a:lstStyle>
          <a:p>
            <a:pPr rtl="0"/>
            <a:r>
              <a:rPr lang="en-GB">
                <a:solidFill>
                  <a:schemeClr val="tx1">
                    <a:lumMod val="75000"/>
                    <a:lumOff val="25000"/>
                  </a:schemeClr>
                </a:solidFill>
              </a:rPr>
              <a:t>Click to add subtitle</a:t>
            </a:r>
          </a:p>
        </p:txBody>
      </p:sp>
      <p:sp>
        <p:nvSpPr>
          <p:cNvPr id="56" name="Rectangle 55">
            <a:extLst>
              <a:ext uri="{FF2B5EF4-FFF2-40B4-BE49-F238E27FC236}">
                <a16:creationId xmlns:a16="http://schemas.microsoft.com/office/drawing/2014/main" id="{FB792E4C-AD3B-4E88-8540-E75759746368}"/>
              </a:ext>
            </a:extLst>
          </p:cNvPr>
          <p:cNvSpPr/>
          <p:nvPr userDrawn="1"/>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7" name="Rectangle 56">
            <a:extLst>
              <a:ext uri="{FF2B5EF4-FFF2-40B4-BE49-F238E27FC236}">
                <a16:creationId xmlns:a16="http://schemas.microsoft.com/office/drawing/2014/main" id="{6A32632F-9ED1-4328-BBE3-B4E014156A29}"/>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8" name="Footer Placeholder 4">
            <a:extLst>
              <a:ext uri="{FF2B5EF4-FFF2-40B4-BE49-F238E27FC236}">
                <a16:creationId xmlns:a16="http://schemas.microsoft.com/office/drawing/2014/main" id="{15A37EDE-F10B-4C4B-9572-8778C2D6A686}"/>
              </a:ext>
            </a:extLst>
          </p:cNvPr>
          <p:cNvSpPr>
            <a:spLocks noGrp="1"/>
          </p:cNvSpPr>
          <p:nvPr>
            <p:ph type="ftr" sz="quarter" idx="11"/>
          </p:nvPr>
        </p:nvSpPr>
        <p:spPr>
          <a:xfrm>
            <a:off x="1635103" y="6309360"/>
            <a:ext cx="4797504" cy="457200"/>
          </a:xfrm>
        </p:spPr>
        <p:txBody>
          <a:bodyPr rtlCol="0"/>
          <a:lstStyle/>
          <a:p>
            <a:pPr algn="l" rtl="0"/>
            <a:r>
              <a:rPr lang="en-GB"/>
              <a:t>Presentation Title</a:t>
            </a:r>
          </a:p>
        </p:txBody>
      </p:sp>
      <p:sp>
        <p:nvSpPr>
          <p:cNvPr id="59" name="Rectangle 58">
            <a:extLst>
              <a:ext uri="{FF2B5EF4-FFF2-40B4-BE49-F238E27FC236}">
                <a16:creationId xmlns:a16="http://schemas.microsoft.com/office/drawing/2014/main" id="{EA124D3C-01E3-4B96-BDF0-54851D1739D0}"/>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1" name="Date Placeholder 35">
            <a:extLst>
              <a:ext uri="{FF2B5EF4-FFF2-40B4-BE49-F238E27FC236}">
                <a16:creationId xmlns:a16="http://schemas.microsoft.com/office/drawing/2014/main" id="{D6890A67-3C66-4F8A-B1A6-05469F40F879}"/>
              </a:ext>
            </a:extLst>
          </p:cNvPr>
          <p:cNvSpPr>
            <a:spLocks noGrp="1"/>
          </p:cNvSpPr>
          <p:nvPr>
            <p:ph type="dt" sz="half" idx="10"/>
          </p:nvPr>
        </p:nvSpPr>
        <p:spPr>
          <a:xfrm>
            <a:off x="8197353" y="6309360"/>
            <a:ext cx="2151134" cy="457200"/>
          </a:xfrm>
        </p:spPr>
        <p:txBody>
          <a:bodyPr rtlCol="0"/>
          <a:lstStyle/>
          <a:p>
            <a:pPr algn="l" rtl="0"/>
            <a:r>
              <a:rPr lang="en-GB">
                <a:solidFill>
                  <a:srgbClr val="FFFFFF"/>
                </a:solidFill>
                <a:effectLst>
                  <a:outerShdw blurRad="50800" dist="38100" dir="2700000" algn="tl" rotWithShape="0">
                    <a:prstClr val="black">
                      <a:alpha val="43000"/>
                    </a:prstClr>
                  </a:outerShdw>
                </a:effectLst>
              </a:rPr>
              <a:t>2/1/20XX</a:t>
            </a:r>
            <a:endParaRPr lang="en-GB" dirty="0">
              <a:solidFill>
                <a:srgbClr val="FFFFFF"/>
              </a:solidFill>
              <a:effectLst>
                <a:outerShdw blurRad="50800" dist="38100" dir="2700000" algn="tl" rotWithShape="0">
                  <a:prstClr val="black">
                    <a:alpha val="43000"/>
                  </a:prstClr>
                </a:outerShdw>
              </a:effectLst>
            </a:endParaRPr>
          </a:p>
        </p:txBody>
      </p:sp>
      <p:sp>
        <p:nvSpPr>
          <p:cNvPr id="62" name="Slide Number Placeholder 36">
            <a:extLst>
              <a:ext uri="{FF2B5EF4-FFF2-40B4-BE49-F238E27FC236}">
                <a16:creationId xmlns:a16="http://schemas.microsoft.com/office/drawing/2014/main" id="{46849723-0CBF-47CA-9477-4D42CAC71FCC}"/>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solidFill>
                  <a:srgbClr val="FFFFFF"/>
                </a:solidFill>
                <a:effectLst>
                  <a:outerShdw blurRad="50800" dist="38100" dir="2700000" algn="tl" rotWithShape="0">
                    <a:prstClr val="black">
                      <a:alpha val="43000"/>
                    </a:prstClr>
                  </a:outerShdw>
                </a:effectLst>
              </a:rPr>
              <a:pPr/>
              <a:t>‹#›</a:t>
            </a:fld>
            <a:endParaRPr lang="en-GB" dirty="0">
              <a:solidFill>
                <a:srgbClr val="FFFFFF"/>
              </a:solidFill>
              <a:effectLst>
                <a:outerShdw blurRad="50800" dist="38100" dir="2700000" algn="tl" rotWithShape="0">
                  <a:prstClr val="black">
                    <a:alpha val="43000"/>
                  </a:prstClr>
                </a:outerShdw>
              </a:effectLst>
            </a:endParaRPr>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hasCustomPrompt="1"/>
          </p:nvPr>
        </p:nvSpPr>
        <p:spPr>
          <a:xfrm>
            <a:off x="6859936" y="-2"/>
            <a:ext cx="53320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rtlCol="0" anchor="t">
            <a:noAutofit/>
          </a:bodyPr>
          <a:lstStyle>
            <a:lvl1pPr algn="ctr">
              <a:defRPr/>
            </a:lvl1pPr>
          </a:lstStyle>
          <a:p>
            <a:pPr rtl="0"/>
            <a:r>
              <a:rPr lang="en-GB"/>
              <a:t>Click to add photo</a:t>
            </a:r>
          </a:p>
        </p:txBody>
      </p:sp>
    </p:spTree>
    <p:extLst>
      <p:ext uri="{BB962C8B-B14F-4D97-AF65-F5344CB8AC3E}">
        <p14:creationId xmlns:p14="http://schemas.microsoft.com/office/powerpoint/2010/main" val="425825264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3903"/>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Title 1">
            <a:extLst>
              <a:ext uri="{FF2B5EF4-FFF2-40B4-BE49-F238E27FC236}">
                <a16:creationId xmlns:a16="http://schemas.microsoft.com/office/drawing/2014/main" id="{CD8F3F22-19C9-4C61-8202-3220217D2938}"/>
              </a:ext>
            </a:extLst>
          </p:cNvPr>
          <p:cNvSpPr>
            <a:spLocks noGrp="1"/>
          </p:cNvSpPr>
          <p:nvPr>
            <p:ph type="title" hasCustomPrompt="1"/>
          </p:nvPr>
        </p:nvSpPr>
        <p:spPr>
          <a:xfrm>
            <a:off x="648935" y="180644"/>
            <a:ext cx="10900146" cy="935776"/>
          </a:xfrm>
        </p:spPr>
        <p:txBody>
          <a:bodyPr rtlCol="0">
            <a:noAutofit/>
          </a:bodyPr>
          <a:lstStyle>
            <a:lvl1pPr>
              <a:defRPr sz="3600">
                <a:solidFill>
                  <a:schemeClr val="bg1"/>
                </a:solidFill>
              </a:defRPr>
            </a:lvl1pPr>
          </a:lstStyle>
          <a:p>
            <a:pPr rtl="0"/>
            <a:r>
              <a:rPr lang="en-GB">
                <a:solidFill>
                  <a:schemeClr val="bg1"/>
                </a:solidFill>
              </a:rPr>
              <a:t>Click to add title</a:t>
            </a:r>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5" name="Content Placeholder 2">
            <a:extLst>
              <a:ext uri="{FF2B5EF4-FFF2-40B4-BE49-F238E27FC236}">
                <a16:creationId xmlns:a16="http://schemas.microsoft.com/office/drawing/2014/main" id="{0F94B471-6707-4251-8230-A51AED0767C9}"/>
              </a:ext>
            </a:extLst>
          </p:cNvPr>
          <p:cNvSpPr>
            <a:spLocks noGrp="1"/>
          </p:cNvSpPr>
          <p:nvPr>
            <p:ph idx="14" hasCustomPrompt="1"/>
          </p:nvPr>
        </p:nvSpPr>
        <p:spPr>
          <a:xfrm>
            <a:off x="648934" y="1834005"/>
            <a:ext cx="4727735" cy="465155"/>
          </a:xfrm>
        </p:spPr>
        <p:txBody>
          <a:bodyPr rtlCol="0" anchor="t">
            <a:noAutofit/>
          </a:bodyPr>
          <a:lstStyle>
            <a:lvl1pPr>
              <a:buFont typeface="Arial" panose="020B0604020202020204" pitchFamily="34" charset="0"/>
              <a:buNone/>
              <a:defRPr sz="2000" b="1"/>
            </a:lvl1pPr>
          </a:lstStyle>
          <a:p>
            <a:pPr rtl="0"/>
            <a:r>
              <a:rPr lang="en-GB"/>
              <a:t>Click to add subtitle</a:t>
            </a:r>
          </a:p>
        </p:txBody>
      </p:sp>
      <p:sp>
        <p:nvSpPr>
          <p:cNvPr id="8" name="Content Placeholder 2">
            <a:extLst>
              <a:ext uri="{FF2B5EF4-FFF2-40B4-BE49-F238E27FC236}">
                <a16:creationId xmlns:a16="http://schemas.microsoft.com/office/drawing/2014/main" id="{ED986D97-E6F1-49E8-977A-C802B4E41B73}"/>
              </a:ext>
            </a:extLst>
          </p:cNvPr>
          <p:cNvSpPr>
            <a:spLocks noGrp="1"/>
          </p:cNvSpPr>
          <p:nvPr>
            <p:ph idx="1" hasCustomPrompt="1"/>
          </p:nvPr>
        </p:nvSpPr>
        <p:spPr>
          <a:xfrm>
            <a:off x="648934" y="2422380"/>
            <a:ext cx="4727735" cy="3029446"/>
          </a:xfrm>
        </p:spPr>
        <p:txBody>
          <a:bodyPr rtlCol="0" anchor="t">
            <a:noAutofit/>
          </a:bodyPr>
          <a:lstStyle>
            <a:lvl1pPr marL="283464" indent="-283464">
              <a:buFont typeface="Arial" panose="020B0604020202020204" pitchFamily="34" charset="0"/>
              <a:buChar char="•"/>
              <a:defRPr sz="1600" b="0" baseline="0"/>
            </a:lvl1pPr>
          </a:lstStyle>
          <a:p>
            <a:pPr rtl="0"/>
            <a:r>
              <a:rPr lang="en-GB"/>
              <a:t> Click to add text</a:t>
            </a:r>
          </a:p>
        </p:txBody>
      </p:sp>
      <p:sp>
        <p:nvSpPr>
          <p:cNvPr id="16" name="Content Placeholder 2">
            <a:extLst>
              <a:ext uri="{FF2B5EF4-FFF2-40B4-BE49-F238E27FC236}">
                <a16:creationId xmlns:a16="http://schemas.microsoft.com/office/drawing/2014/main" id="{762163C0-B07F-43E4-B17C-2E6A96553B98}"/>
              </a:ext>
            </a:extLst>
          </p:cNvPr>
          <p:cNvSpPr>
            <a:spLocks noGrp="1"/>
          </p:cNvSpPr>
          <p:nvPr>
            <p:ph idx="15" hasCustomPrompt="1"/>
          </p:nvPr>
        </p:nvSpPr>
        <p:spPr>
          <a:xfrm>
            <a:off x="6095999" y="1834004"/>
            <a:ext cx="4727735" cy="465155"/>
          </a:xfrm>
        </p:spPr>
        <p:txBody>
          <a:bodyPr rtlCol="0" anchor="t">
            <a:noAutofit/>
          </a:bodyPr>
          <a:lstStyle>
            <a:lvl1pPr>
              <a:buFont typeface="Arial" panose="020B0604020202020204" pitchFamily="34" charset="0"/>
              <a:buNone/>
              <a:defRPr sz="2000" b="1"/>
            </a:lvl1pPr>
          </a:lstStyle>
          <a:p>
            <a:pPr rtl="0"/>
            <a:r>
              <a:rPr lang="en-GB"/>
              <a:t>Click to add subtitle</a:t>
            </a:r>
          </a:p>
        </p:txBody>
      </p:sp>
      <p:sp>
        <p:nvSpPr>
          <p:cNvPr id="14" name="Content Placeholder 2">
            <a:extLst>
              <a:ext uri="{FF2B5EF4-FFF2-40B4-BE49-F238E27FC236}">
                <a16:creationId xmlns:a16="http://schemas.microsoft.com/office/drawing/2014/main" id="{9098FA6D-3C80-4FE1-B248-1CA2B6862F6D}"/>
              </a:ext>
            </a:extLst>
          </p:cNvPr>
          <p:cNvSpPr>
            <a:spLocks noGrp="1"/>
          </p:cNvSpPr>
          <p:nvPr>
            <p:ph idx="13" hasCustomPrompt="1"/>
          </p:nvPr>
        </p:nvSpPr>
        <p:spPr>
          <a:xfrm>
            <a:off x="6095999" y="2422380"/>
            <a:ext cx="4727735" cy="3029446"/>
          </a:xfrm>
        </p:spPr>
        <p:txBody>
          <a:bodyPr rtlCol="0" anchor="t">
            <a:noAutofit/>
          </a:bodyPr>
          <a:lstStyle>
            <a:lvl1pPr marL="283464" indent="-283464">
              <a:buFont typeface="Arial" panose="020B0604020202020204" pitchFamily="34" charset="0"/>
              <a:buChar char="•"/>
              <a:defRPr sz="1600" b="0" baseline="0"/>
            </a:lvl1pPr>
          </a:lstStyle>
          <a:p>
            <a:pPr rtl="0"/>
            <a:r>
              <a:rPr lang="en-GB"/>
              <a:t> Click to add text</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rtlCol="0"/>
          <a:lstStyle>
            <a:lvl1pPr>
              <a:defRPr>
                <a:solidFill>
                  <a:schemeClr val="bg1"/>
                </a:solidFill>
              </a:defRPr>
            </a:lvl1pPr>
          </a:lstStyle>
          <a:p>
            <a:pPr rtl="0"/>
            <a:r>
              <a:rPr lang="en-GB"/>
              <a:t>Presentation Title</a:t>
            </a:r>
            <a:endParaRPr lang="en-GB" dirty="0">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rtlCol="0"/>
          <a:lstStyle>
            <a:lvl1pPr>
              <a:defRPr>
                <a:solidFill>
                  <a:schemeClr val="tx2"/>
                </a:solidFill>
              </a:defRPr>
            </a:lvl1pPr>
          </a:lstStyle>
          <a:p>
            <a:pPr rtl="0"/>
            <a:r>
              <a:rPr lang="en-GB"/>
              <a:t>2/1/20XX</a:t>
            </a:r>
            <a:endParaRPr lang="en-GB" dirty="0"/>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362910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25A2F16-8CE0-4F2E-933C-EFDFB1E196A3}"/>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Rectangle 2">
            <a:extLst>
              <a:ext uri="{FF2B5EF4-FFF2-40B4-BE49-F238E27FC236}">
                <a16:creationId xmlns:a16="http://schemas.microsoft.com/office/drawing/2014/main" id="{18C70705-E2EE-4992-AE78-FDBE1285C809}"/>
              </a:ext>
              <a:ext uri="{C183D7F6-B498-43B3-948B-1728B52AA6E4}">
                <adec:decorative xmlns:adec="http://schemas.microsoft.com/office/drawing/2017/decorative" val="1"/>
              </a:ext>
            </a:extLst>
          </p:cNvPr>
          <p:cNvSpPr/>
          <p:nvPr userDrawn="1"/>
        </p:nvSpPr>
        <p:spPr>
          <a:xfrm>
            <a:off x="0" y="3903"/>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Title 1">
            <a:extLst>
              <a:ext uri="{FF2B5EF4-FFF2-40B4-BE49-F238E27FC236}">
                <a16:creationId xmlns:a16="http://schemas.microsoft.com/office/drawing/2014/main" id="{21C428A7-7771-4474-8BB4-8A6F0FEF8766}"/>
              </a:ext>
            </a:extLst>
          </p:cNvPr>
          <p:cNvSpPr>
            <a:spLocks noGrp="1"/>
          </p:cNvSpPr>
          <p:nvPr>
            <p:ph type="title" hasCustomPrompt="1"/>
          </p:nvPr>
        </p:nvSpPr>
        <p:spPr>
          <a:xfrm>
            <a:off x="648935" y="180644"/>
            <a:ext cx="10900146" cy="935776"/>
          </a:xfrm>
        </p:spPr>
        <p:txBody>
          <a:bodyPr rtlCol="0">
            <a:noAutofit/>
          </a:bodyPr>
          <a:lstStyle>
            <a:lvl1pPr>
              <a:defRPr sz="3600">
                <a:solidFill>
                  <a:schemeClr val="bg1"/>
                </a:solidFill>
              </a:defRPr>
            </a:lvl1pPr>
          </a:lstStyle>
          <a:p>
            <a:pPr rtl="0"/>
            <a:r>
              <a:rPr lang="en-GB">
                <a:solidFill>
                  <a:schemeClr val="bg1"/>
                </a:solidFill>
              </a:rPr>
              <a:t>Click to add title</a:t>
            </a:r>
          </a:p>
        </p:txBody>
      </p:sp>
      <p:sp>
        <p:nvSpPr>
          <p:cNvPr id="5" name="Rectangle 4">
            <a:extLst>
              <a:ext uri="{FF2B5EF4-FFF2-40B4-BE49-F238E27FC236}">
                <a16:creationId xmlns:a16="http://schemas.microsoft.com/office/drawing/2014/main" id="{B98730F6-0DF6-48BC-86CC-00BE18350199}"/>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Rectangle 5">
            <a:extLst>
              <a:ext uri="{FF2B5EF4-FFF2-40B4-BE49-F238E27FC236}">
                <a16:creationId xmlns:a16="http://schemas.microsoft.com/office/drawing/2014/main" id="{12D31104-1E19-4E17-A3FE-2B2C551344DF}"/>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4" name="Content Placeholder 2">
            <a:extLst>
              <a:ext uri="{FF2B5EF4-FFF2-40B4-BE49-F238E27FC236}">
                <a16:creationId xmlns:a16="http://schemas.microsoft.com/office/drawing/2014/main" id="{02CEB59E-1776-4FF1-BF4D-A33B618FD59F}"/>
              </a:ext>
            </a:extLst>
          </p:cNvPr>
          <p:cNvSpPr>
            <a:spLocks noGrp="1"/>
          </p:cNvSpPr>
          <p:nvPr>
            <p:ph idx="14" hasCustomPrompt="1"/>
          </p:nvPr>
        </p:nvSpPr>
        <p:spPr>
          <a:xfrm>
            <a:off x="648935" y="1834005"/>
            <a:ext cx="3519028" cy="465155"/>
          </a:xfrm>
        </p:spPr>
        <p:txBody>
          <a:bodyPr rtlCol="0" anchor="t">
            <a:noAutofit/>
          </a:bodyPr>
          <a:lstStyle>
            <a:lvl1pPr>
              <a:buFont typeface="Arial" panose="020B0604020202020204" pitchFamily="34" charset="0"/>
              <a:buNone/>
              <a:defRPr sz="2000" b="1"/>
            </a:lvl1pPr>
          </a:lstStyle>
          <a:p>
            <a:pPr rtl="0"/>
            <a:r>
              <a:rPr lang="en-GB"/>
              <a:t>Click to add subtitle</a:t>
            </a:r>
          </a:p>
        </p:txBody>
      </p:sp>
      <p:sp>
        <p:nvSpPr>
          <p:cNvPr id="7" name="Content Placeholder 2">
            <a:extLst>
              <a:ext uri="{FF2B5EF4-FFF2-40B4-BE49-F238E27FC236}">
                <a16:creationId xmlns:a16="http://schemas.microsoft.com/office/drawing/2014/main" id="{26B55E76-BA79-44AC-B206-DA13D60FDA2E}"/>
              </a:ext>
            </a:extLst>
          </p:cNvPr>
          <p:cNvSpPr>
            <a:spLocks noGrp="1"/>
          </p:cNvSpPr>
          <p:nvPr>
            <p:ph idx="1" hasCustomPrompt="1"/>
          </p:nvPr>
        </p:nvSpPr>
        <p:spPr>
          <a:xfrm>
            <a:off x="648935" y="2419555"/>
            <a:ext cx="3519028" cy="3197260"/>
          </a:xfrm>
        </p:spPr>
        <p:txBody>
          <a:bodyPr rtlCol="0" anchor="t">
            <a:normAutofit/>
          </a:bodyPr>
          <a:lstStyle>
            <a:lvl1pPr marL="283464" indent="-283464">
              <a:buFont typeface="Arial" panose="020B0604020202020204" pitchFamily="34" charset="0"/>
              <a:buChar char="•"/>
              <a:defRPr sz="1600" b="0" baseline="0"/>
            </a:lvl1pPr>
          </a:lstStyle>
          <a:p>
            <a:pPr rtl="0"/>
            <a:r>
              <a:rPr lang="en-GB"/>
              <a:t> Click to add text</a:t>
            </a:r>
          </a:p>
        </p:txBody>
      </p:sp>
      <p:sp>
        <p:nvSpPr>
          <p:cNvPr id="21" name="Content Placeholder 2">
            <a:extLst>
              <a:ext uri="{FF2B5EF4-FFF2-40B4-BE49-F238E27FC236}">
                <a16:creationId xmlns:a16="http://schemas.microsoft.com/office/drawing/2014/main" id="{60518C4D-71E5-4211-A191-A8ED7185DED2}"/>
              </a:ext>
            </a:extLst>
          </p:cNvPr>
          <p:cNvSpPr>
            <a:spLocks noGrp="1"/>
          </p:cNvSpPr>
          <p:nvPr>
            <p:ph idx="18" hasCustomPrompt="1"/>
          </p:nvPr>
        </p:nvSpPr>
        <p:spPr>
          <a:xfrm>
            <a:off x="4336486" y="1828356"/>
            <a:ext cx="3519028" cy="465155"/>
          </a:xfrm>
        </p:spPr>
        <p:txBody>
          <a:bodyPr rtlCol="0" anchor="t">
            <a:noAutofit/>
          </a:bodyPr>
          <a:lstStyle>
            <a:lvl1pPr>
              <a:buFont typeface="Arial" panose="020B0604020202020204" pitchFamily="34" charset="0"/>
              <a:buNone/>
              <a:defRPr sz="2000" b="1"/>
            </a:lvl1pPr>
          </a:lstStyle>
          <a:p>
            <a:pPr rtl="0"/>
            <a:r>
              <a:rPr lang="en-GB"/>
              <a:t>Click to add subtitle</a:t>
            </a:r>
          </a:p>
        </p:txBody>
      </p:sp>
      <p:sp>
        <p:nvSpPr>
          <p:cNvPr id="20" name="Content Placeholder 2">
            <a:extLst>
              <a:ext uri="{FF2B5EF4-FFF2-40B4-BE49-F238E27FC236}">
                <a16:creationId xmlns:a16="http://schemas.microsoft.com/office/drawing/2014/main" id="{D7EF9B63-4443-4EE5-A88B-2F1FA4CC4043}"/>
              </a:ext>
            </a:extLst>
          </p:cNvPr>
          <p:cNvSpPr>
            <a:spLocks noGrp="1"/>
          </p:cNvSpPr>
          <p:nvPr>
            <p:ph idx="17" hasCustomPrompt="1"/>
          </p:nvPr>
        </p:nvSpPr>
        <p:spPr>
          <a:xfrm>
            <a:off x="4336486" y="2419555"/>
            <a:ext cx="3519028" cy="3197260"/>
          </a:xfrm>
        </p:spPr>
        <p:txBody>
          <a:bodyPr rtlCol="0" anchor="t">
            <a:normAutofit/>
          </a:bodyPr>
          <a:lstStyle>
            <a:lvl1pPr marL="283464" indent="-283464">
              <a:buFont typeface="Arial" panose="020B0604020202020204" pitchFamily="34" charset="0"/>
              <a:buChar char="•"/>
              <a:defRPr sz="1600" b="0" baseline="0"/>
            </a:lvl1pPr>
          </a:lstStyle>
          <a:p>
            <a:pPr rtl="0"/>
            <a:r>
              <a:rPr lang="en-GB"/>
              <a:t> Click to add text</a:t>
            </a:r>
          </a:p>
        </p:txBody>
      </p:sp>
      <p:sp>
        <p:nvSpPr>
          <p:cNvPr id="19" name="Content Placeholder 2">
            <a:extLst>
              <a:ext uri="{FF2B5EF4-FFF2-40B4-BE49-F238E27FC236}">
                <a16:creationId xmlns:a16="http://schemas.microsoft.com/office/drawing/2014/main" id="{E54FF8D9-50D3-4515-B896-B127F664C1E1}"/>
              </a:ext>
            </a:extLst>
          </p:cNvPr>
          <p:cNvSpPr>
            <a:spLocks noGrp="1"/>
          </p:cNvSpPr>
          <p:nvPr>
            <p:ph idx="16" hasCustomPrompt="1"/>
          </p:nvPr>
        </p:nvSpPr>
        <p:spPr>
          <a:xfrm>
            <a:off x="8024037" y="1834005"/>
            <a:ext cx="3519028" cy="465155"/>
          </a:xfrm>
        </p:spPr>
        <p:txBody>
          <a:bodyPr rtlCol="0" anchor="t">
            <a:noAutofit/>
          </a:bodyPr>
          <a:lstStyle>
            <a:lvl1pPr>
              <a:buFont typeface="Arial" panose="020B0604020202020204" pitchFamily="34" charset="0"/>
              <a:buNone/>
              <a:defRPr sz="2000" b="1"/>
            </a:lvl1pPr>
          </a:lstStyle>
          <a:p>
            <a:pPr rtl="0"/>
            <a:r>
              <a:rPr lang="en-GB"/>
              <a:t>Click to add subtitle</a:t>
            </a:r>
          </a:p>
        </p:txBody>
      </p:sp>
      <p:sp>
        <p:nvSpPr>
          <p:cNvPr id="18" name="Content Placeholder 2">
            <a:extLst>
              <a:ext uri="{FF2B5EF4-FFF2-40B4-BE49-F238E27FC236}">
                <a16:creationId xmlns:a16="http://schemas.microsoft.com/office/drawing/2014/main" id="{E95B62E8-2D9A-443A-8560-D347C4703894}"/>
              </a:ext>
            </a:extLst>
          </p:cNvPr>
          <p:cNvSpPr>
            <a:spLocks noGrp="1"/>
          </p:cNvSpPr>
          <p:nvPr>
            <p:ph idx="15" hasCustomPrompt="1"/>
          </p:nvPr>
        </p:nvSpPr>
        <p:spPr>
          <a:xfrm>
            <a:off x="8024037" y="2419555"/>
            <a:ext cx="3519028" cy="3197260"/>
          </a:xfrm>
        </p:spPr>
        <p:txBody>
          <a:bodyPr rtlCol="0" anchor="t">
            <a:normAutofit/>
          </a:bodyPr>
          <a:lstStyle>
            <a:lvl1pPr marL="283464" indent="-283464">
              <a:buFont typeface="Arial" panose="020B0604020202020204" pitchFamily="34" charset="0"/>
              <a:buChar char="•"/>
              <a:defRPr sz="1600" b="0" baseline="0"/>
            </a:lvl1pPr>
          </a:lstStyle>
          <a:p>
            <a:pPr rtl="0"/>
            <a:r>
              <a:rPr lang="en-GB"/>
              <a:t> Click to add text</a:t>
            </a:r>
          </a:p>
        </p:txBody>
      </p:sp>
      <p:sp>
        <p:nvSpPr>
          <p:cNvPr id="8" name="Rectangle 7">
            <a:extLst>
              <a:ext uri="{FF2B5EF4-FFF2-40B4-BE49-F238E27FC236}">
                <a16:creationId xmlns:a16="http://schemas.microsoft.com/office/drawing/2014/main" id="{2DA7A17E-1562-4B10-9BC8-AB6B45E6BD6C}"/>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2" name="Rectangle 11">
            <a:extLst>
              <a:ext uri="{FF2B5EF4-FFF2-40B4-BE49-F238E27FC236}">
                <a16:creationId xmlns:a16="http://schemas.microsoft.com/office/drawing/2014/main" id="{CD37258C-9B58-4DC0-BC98-826A38D4B6B1}"/>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3" name="Footer Placeholder 29">
            <a:extLst>
              <a:ext uri="{FF2B5EF4-FFF2-40B4-BE49-F238E27FC236}">
                <a16:creationId xmlns:a16="http://schemas.microsoft.com/office/drawing/2014/main" id="{2F8E2987-7F65-44D5-B3AD-776ECF8D85CC}"/>
              </a:ext>
            </a:extLst>
          </p:cNvPr>
          <p:cNvSpPr>
            <a:spLocks noGrp="1"/>
          </p:cNvSpPr>
          <p:nvPr>
            <p:ph type="ftr" sz="quarter" idx="11"/>
          </p:nvPr>
        </p:nvSpPr>
        <p:spPr>
          <a:xfrm>
            <a:off x="642917" y="6309360"/>
            <a:ext cx="3423986" cy="457200"/>
          </a:xfrm>
        </p:spPr>
        <p:txBody>
          <a:bodyPr rtlCol="0"/>
          <a:lstStyle>
            <a:lvl1pPr>
              <a:defRPr>
                <a:solidFill>
                  <a:schemeClr val="bg1"/>
                </a:solidFill>
              </a:defRPr>
            </a:lvl1pPr>
          </a:lstStyle>
          <a:p>
            <a:pPr rtl="0"/>
            <a:r>
              <a:rPr lang="en-GB"/>
              <a:t>Presentation Title</a:t>
            </a:r>
            <a:endParaRPr lang="en-GB" dirty="0">
              <a:solidFill>
                <a:schemeClr val="bg1"/>
              </a:solidFill>
            </a:endParaRPr>
          </a:p>
        </p:txBody>
      </p:sp>
      <p:sp>
        <p:nvSpPr>
          <p:cNvPr id="22" name="Date Placeholder 28">
            <a:extLst>
              <a:ext uri="{FF2B5EF4-FFF2-40B4-BE49-F238E27FC236}">
                <a16:creationId xmlns:a16="http://schemas.microsoft.com/office/drawing/2014/main" id="{08BD4E48-A35B-4475-BC85-E58DA2920FE4}"/>
              </a:ext>
            </a:extLst>
          </p:cNvPr>
          <p:cNvSpPr>
            <a:spLocks noGrp="1"/>
          </p:cNvSpPr>
          <p:nvPr>
            <p:ph type="dt" sz="half" idx="10"/>
          </p:nvPr>
        </p:nvSpPr>
        <p:spPr>
          <a:xfrm>
            <a:off x="5373620" y="6309360"/>
            <a:ext cx="3411973" cy="457200"/>
          </a:xfrm>
        </p:spPr>
        <p:txBody>
          <a:bodyPr rtlCol="0"/>
          <a:lstStyle>
            <a:lvl1pPr>
              <a:defRPr>
                <a:solidFill>
                  <a:schemeClr val="tx2"/>
                </a:solidFill>
              </a:defRPr>
            </a:lvl1pPr>
          </a:lstStyle>
          <a:p>
            <a:pPr rtl="0"/>
            <a:r>
              <a:rPr lang="en-GB"/>
              <a:t>2/1/20XX</a:t>
            </a:r>
            <a:endParaRPr lang="en-GB" dirty="0"/>
          </a:p>
        </p:txBody>
      </p:sp>
      <p:sp>
        <p:nvSpPr>
          <p:cNvPr id="11" name="Slide Number Placeholder 30">
            <a:extLst>
              <a:ext uri="{FF2B5EF4-FFF2-40B4-BE49-F238E27FC236}">
                <a16:creationId xmlns:a16="http://schemas.microsoft.com/office/drawing/2014/main" id="{FBDAEBAB-F3AA-4DB3-96B7-6387085C1E0E}"/>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15637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53C66564-535A-4715-9B27-B8AB14F77E42}"/>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Rectangle 10">
            <a:extLst>
              <a:ext uri="{FF2B5EF4-FFF2-40B4-BE49-F238E27FC236}">
                <a16:creationId xmlns:a16="http://schemas.microsoft.com/office/drawing/2014/main" id="{E3821E99-F411-4BAB-8211-C344272A2A1A}"/>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2" name="Title 1">
            <a:extLst>
              <a:ext uri="{FF2B5EF4-FFF2-40B4-BE49-F238E27FC236}">
                <a16:creationId xmlns:a16="http://schemas.microsoft.com/office/drawing/2014/main" id="{029B7F2A-CF10-474B-91F1-7C50A7DAF83C}"/>
              </a:ext>
            </a:extLst>
          </p:cNvPr>
          <p:cNvSpPr>
            <a:spLocks noGrp="1"/>
          </p:cNvSpPr>
          <p:nvPr>
            <p:ph type="title" hasCustomPrompt="1"/>
          </p:nvPr>
        </p:nvSpPr>
        <p:spPr>
          <a:xfrm>
            <a:off x="5376668" y="537381"/>
            <a:ext cx="6172412" cy="1031927"/>
          </a:xfrm>
        </p:spPr>
        <p:txBody>
          <a:bodyPr rtlCol="0"/>
          <a:lstStyle>
            <a:lvl1pPr>
              <a:defRPr/>
            </a:lvl1pPr>
          </a:lstStyle>
          <a:p>
            <a:pPr rtl="0"/>
            <a:r>
              <a:rPr lang="en-GB"/>
              <a:t>Click to add title</a:t>
            </a:r>
          </a:p>
        </p:txBody>
      </p:sp>
      <p:sp>
        <p:nvSpPr>
          <p:cNvPr id="10" name="Rectangle 9">
            <a:extLst>
              <a:ext uri="{FF2B5EF4-FFF2-40B4-BE49-F238E27FC236}">
                <a16:creationId xmlns:a16="http://schemas.microsoft.com/office/drawing/2014/main" id="{58F0D6D9-A64A-415F-BA44-494062CA6983}"/>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3" name="Rectangle 12">
            <a:extLst>
              <a:ext uri="{FF2B5EF4-FFF2-40B4-BE49-F238E27FC236}">
                <a16:creationId xmlns:a16="http://schemas.microsoft.com/office/drawing/2014/main" id="{3777B49C-9749-4042-A729-C27F583654CC}"/>
              </a:ext>
              <a:ext uri="{C183D7F6-B498-43B3-948B-1728B52AA6E4}">
                <adec:decorative xmlns:adec="http://schemas.microsoft.com/office/drawing/2017/decorative" val="1"/>
              </a:ext>
            </a:extLst>
          </p:cNvPr>
          <p:cNvSpPr/>
          <p:nvPr userDrawn="1"/>
        </p:nvSpPr>
        <p:spPr>
          <a:xfrm>
            <a:off x="0" y="2249324"/>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4" name="Rectangle 13">
            <a:extLst>
              <a:ext uri="{FF2B5EF4-FFF2-40B4-BE49-F238E27FC236}">
                <a16:creationId xmlns:a16="http://schemas.microsoft.com/office/drawing/2014/main" id="{11B79F49-5021-4A8F-A90A-5E08F7FB5196}"/>
              </a:ext>
              <a:ext uri="{C183D7F6-B498-43B3-948B-1728B52AA6E4}">
                <adec:decorative xmlns:adec="http://schemas.microsoft.com/office/drawing/2017/decorative" val="1"/>
              </a:ext>
            </a:extLst>
          </p:cNvPr>
          <p:cNvSpPr/>
          <p:nvPr userDrawn="1"/>
        </p:nvSpPr>
        <p:spPr>
          <a:xfrm>
            <a:off x="0" y="4546655"/>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3" name="Picture Placeholder 19">
            <a:extLst>
              <a:ext uri="{FF2B5EF4-FFF2-40B4-BE49-F238E27FC236}">
                <a16:creationId xmlns:a16="http://schemas.microsoft.com/office/drawing/2014/main" id="{B6E270BA-010E-406C-8FBF-0ED0DA28D071}"/>
              </a:ext>
            </a:extLst>
          </p:cNvPr>
          <p:cNvSpPr>
            <a:spLocks noGrp="1"/>
          </p:cNvSpPr>
          <p:nvPr>
            <p:ph type="pic" sz="quarter" idx="13" hasCustomPrompt="1"/>
          </p:nvPr>
        </p:nvSpPr>
        <p:spPr>
          <a:xfrm>
            <a:off x="-1" y="-3"/>
            <a:ext cx="4613544" cy="2249321"/>
          </a:xfrm>
        </p:spPr>
        <p:txBody>
          <a:bodyPr rtlCol="0" anchor="t"/>
          <a:lstStyle>
            <a:lvl1pPr algn="ctr">
              <a:defRPr/>
            </a:lvl1pPr>
          </a:lstStyle>
          <a:p>
            <a:pPr rtl="0"/>
            <a:r>
              <a:rPr lang="en-GB"/>
              <a:t>Click to add picture</a:t>
            </a:r>
          </a:p>
        </p:txBody>
      </p:sp>
      <p:sp>
        <p:nvSpPr>
          <p:cNvPr id="24" name="Picture Placeholder 19">
            <a:extLst>
              <a:ext uri="{FF2B5EF4-FFF2-40B4-BE49-F238E27FC236}">
                <a16:creationId xmlns:a16="http://schemas.microsoft.com/office/drawing/2014/main" id="{6E15371C-3F24-44D7-97EB-74C12D53CBBC}"/>
              </a:ext>
            </a:extLst>
          </p:cNvPr>
          <p:cNvSpPr>
            <a:spLocks noGrp="1"/>
          </p:cNvSpPr>
          <p:nvPr>
            <p:ph type="pic" sz="quarter" idx="14" hasCustomPrompt="1"/>
          </p:nvPr>
        </p:nvSpPr>
        <p:spPr>
          <a:xfrm>
            <a:off x="-1" y="2311339"/>
            <a:ext cx="4613544" cy="2241520"/>
          </a:xfrm>
        </p:spPr>
        <p:txBody>
          <a:bodyPr rtlCol="0" anchor="t"/>
          <a:lstStyle>
            <a:lvl1pPr algn="ctr">
              <a:defRPr/>
            </a:lvl1pPr>
          </a:lstStyle>
          <a:p>
            <a:pPr rtl="0"/>
            <a:r>
              <a:rPr lang="en-GB"/>
              <a:t>Click to add picture</a:t>
            </a:r>
          </a:p>
        </p:txBody>
      </p:sp>
      <p:sp>
        <p:nvSpPr>
          <p:cNvPr id="25" name="Picture Placeholder 19">
            <a:extLst>
              <a:ext uri="{FF2B5EF4-FFF2-40B4-BE49-F238E27FC236}">
                <a16:creationId xmlns:a16="http://schemas.microsoft.com/office/drawing/2014/main" id="{E39E0BDE-5895-4B94-90AC-7045292B0B34}"/>
              </a:ext>
            </a:extLst>
          </p:cNvPr>
          <p:cNvSpPr>
            <a:spLocks noGrp="1"/>
          </p:cNvSpPr>
          <p:nvPr>
            <p:ph type="pic" sz="quarter" idx="15" hasCustomPrompt="1"/>
          </p:nvPr>
        </p:nvSpPr>
        <p:spPr>
          <a:xfrm>
            <a:off x="-1" y="4613572"/>
            <a:ext cx="4613544" cy="2241520"/>
          </a:xfrm>
        </p:spPr>
        <p:txBody>
          <a:bodyPr rtlCol="0" anchor="t"/>
          <a:lstStyle>
            <a:lvl1pPr algn="ctr">
              <a:defRPr/>
            </a:lvl1pPr>
          </a:lstStyle>
          <a:p>
            <a:pPr rtl="0"/>
            <a:r>
              <a:rPr lang="en-GB"/>
              <a:t>Click to add picture</a:t>
            </a:r>
          </a:p>
        </p:txBody>
      </p:sp>
      <p:sp>
        <p:nvSpPr>
          <p:cNvPr id="15" name="Content Placeholder 2">
            <a:extLst>
              <a:ext uri="{FF2B5EF4-FFF2-40B4-BE49-F238E27FC236}">
                <a16:creationId xmlns:a16="http://schemas.microsoft.com/office/drawing/2014/main" id="{E8823570-AC4F-4679-98CA-DC7F7B2CC109}"/>
              </a:ext>
            </a:extLst>
          </p:cNvPr>
          <p:cNvSpPr>
            <a:spLocks noGrp="1"/>
          </p:cNvSpPr>
          <p:nvPr>
            <p:ph idx="1" hasCustomPrompt="1"/>
          </p:nvPr>
        </p:nvSpPr>
        <p:spPr>
          <a:xfrm>
            <a:off x="5376671" y="1735745"/>
            <a:ext cx="6172412" cy="3767496"/>
          </a:xfrm>
        </p:spPr>
        <p:txBody>
          <a:bodyPr rtlCol="0" anchor="t">
            <a:normAutofit/>
          </a:bodyPr>
          <a:lstStyle>
            <a:lvl1pPr>
              <a:buFont typeface="Arial" panose="020B0604020202020204" pitchFamily="34" charset="0"/>
              <a:buNone/>
              <a:defRPr sz="1600" b="0"/>
            </a:lvl1pPr>
          </a:lstStyle>
          <a:p>
            <a:pPr rtl="0"/>
            <a:r>
              <a:rPr lang="en-GB"/>
              <a:t> Click to add text</a:t>
            </a:r>
          </a:p>
        </p:txBody>
      </p:sp>
      <p:sp>
        <p:nvSpPr>
          <p:cNvPr id="17" name="Footer Placeholder 4">
            <a:extLst>
              <a:ext uri="{FF2B5EF4-FFF2-40B4-BE49-F238E27FC236}">
                <a16:creationId xmlns:a16="http://schemas.microsoft.com/office/drawing/2014/main" id="{BB6B62FA-FEDE-42B0-8B7B-24AE138EB6CE}"/>
              </a:ext>
            </a:extLst>
          </p:cNvPr>
          <p:cNvSpPr>
            <a:spLocks noGrp="1"/>
          </p:cNvSpPr>
          <p:nvPr>
            <p:ph type="ftr" sz="quarter" idx="11"/>
          </p:nvPr>
        </p:nvSpPr>
        <p:spPr>
          <a:xfrm>
            <a:off x="642917" y="6309360"/>
            <a:ext cx="3271516" cy="457200"/>
          </a:xfrm>
        </p:spPr>
        <p:txBody>
          <a:bodyPr rtlCol="0"/>
          <a:lstStyle>
            <a:lvl1pPr>
              <a:defRPr>
                <a:solidFill>
                  <a:schemeClr val="bg1"/>
                </a:solidFill>
                <a:effectLst>
                  <a:outerShdw blurRad="50800" dist="38100" dir="2700000" algn="tl" rotWithShape="0">
                    <a:prstClr val="black">
                      <a:alpha val="43000"/>
                    </a:prstClr>
                  </a:outerShdw>
                </a:effectLst>
              </a:defRPr>
            </a:lvl1pPr>
          </a:lstStyle>
          <a:p>
            <a:pPr rtl="0"/>
            <a:r>
              <a:rPr lang="en-GB"/>
              <a:t>Presentation Title</a:t>
            </a:r>
          </a:p>
        </p:txBody>
      </p:sp>
      <p:sp>
        <p:nvSpPr>
          <p:cNvPr id="16" name="Date Placeholder 3">
            <a:extLst>
              <a:ext uri="{FF2B5EF4-FFF2-40B4-BE49-F238E27FC236}">
                <a16:creationId xmlns:a16="http://schemas.microsoft.com/office/drawing/2014/main" id="{9E8578BE-8DB2-4FE6-B45A-2B3415CEE1C4}"/>
              </a:ext>
            </a:extLst>
          </p:cNvPr>
          <p:cNvSpPr>
            <a:spLocks noGrp="1"/>
          </p:cNvSpPr>
          <p:nvPr>
            <p:ph type="dt" sz="half" idx="10"/>
          </p:nvPr>
        </p:nvSpPr>
        <p:spPr>
          <a:xfrm>
            <a:off x="5376668" y="6309360"/>
            <a:ext cx="3411973" cy="457200"/>
          </a:xfrm>
        </p:spPr>
        <p:txBody>
          <a:bodyPr rtlCol="0"/>
          <a:lstStyle>
            <a:lvl1pPr>
              <a:defRPr>
                <a:solidFill>
                  <a:schemeClr val="tx2"/>
                </a:solidFill>
                <a:effectLst/>
              </a:defRPr>
            </a:lvl1pPr>
          </a:lstStyle>
          <a:p>
            <a:pPr rtl="0"/>
            <a:r>
              <a:rPr lang="en-GB"/>
              <a:t>2/1/20XX</a:t>
            </a:r>
            <a:endParaRPr lang="en-GB" dirty="0"/>
          </a:p>
        </p:txBody>
      </p:sp>
      <p:sp>
        <p:nvSpPr>
          <p:cNvPr id="18" name="Slide Number Placeholder 5">
            <a:extLst>
              <a:ext uri="{FF2B5EF4-FFF2-40B4-BE49-F238E27FC236}">
                <a16:creationId xmlns:a16="http://schemas.microsoft.com/office/drawing/2014/main" id="{6AF7C96F-C1E5-45F5-B070-2D025E7BD35C}"/>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3958457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1138041"/>
            <a:ext cx="4862811" cy="2019488"/>
          </a:xfrm>
        </p:spPr>
        <p:txBody>
          <a:bodyPr rtlCol="0"/>
          <a:lstStyle>
            <a:lvl1pPr>
              <a:lnSpc>
                <a:spcPct val="100000"/>
              </a:lnSpc>
              <a:defRPr>
                <a:solidFill>
                  <a:schemeClr val="bg1"/>
                </a:solidFill>
              </a:defRPr>
            </a:lvl1pPr>
          </a:lstStyle>
          <a:p>
            <a:pPr rtl="0"/>
            <a:r>
              <a:rPr lang="en-GB">
                <a:solidFill>
                  <a:schemeClr val="bg1"/>
                </a:solidFill>
              </a:rPr>
              <a:t>CLICK TO ADD TITLE</a:t>
            </a:r>
          </a:p>
        </p:txBody>
      </p:sp>
      <p:sp>
        <p:nvSpPr>
          <p:cNvPr id="25" name="Picture Placeholder 21">
            <a:extLst>
              <a:ext uri="{FF2B5EF4-FFF2-40B4-BE49-F238E27FC236}">
                <a16:creationId xmlns:a16="http://schemas.microsoft.com/office/drawing/2014/main" id="{8B745891-A8DA-4640-BB3F-1693FC5AC4AB}"/>
              </a:ext>
            </a:extLst>
          </p:cNvPr>
          <p:cNvSpPr>
            <a:spLocks noGrp="1"/>
          </p:cNvSpPr>
          <p:nvPr>
            <p:ph type="pic" sz="quarter" idx="14" hasCustomPrompt="1"/>
          </p:nvPr>
        </p:nvSpPr>
        <p:spPr>
          <a:xfrm>
            <a:off x="6858023" y="4941"/>
            <a:ext cx="5333977" cy="3392053"/>
          </a:xfrm>
        </p:spPr>
        <p:txBody>
          <a:bodyPr rtlCol="0" anchor="t"/>
          <a:lstStyle>
            <a:lvl1pPr algn="ctr">
              <a:defRPr/>
            </a:lvl1pPr>
          </a:lstStyle>
          <a:p>
            <a:pPr rtl="0"/>
            <a:r>
              <a:rPr lang="en-GB"/>
              <a:t>Click to add photo</a:t>
            </a:r>
          </a:p>
        </p:txBody>
      </p:sp>
      <p:sp>
        <p:nvSpPr>
          <p:cNvPr id="24" name="Picture Placeholder 21">
            <a:extLst>
              <a:ext uri="{FF2B5EF4-FFF2-40B4-BE49-F238E27FC236}">
                <a16:creationId xmlns:a16="http://schemas.microsoft.com/office/drawing/2014/main" id="{BC2DF568-4EA5-4F79-980F-47FC90AEA129}"/>
              </a:ext>
            </a:extLst>
          </p:cNvPr>
          <p:cNvSpPr>
            <a:spLocks noGrp="1"/>
          </p:cNvSpPr>
          <p:nvPr>
            <p:ph type="pic" sz="quarter" idx="13" hasCustomPrompt="1"/>
          </p:nvPr>
        </p:nvSpPr>
        <p:spPr>
          <a:xfrm>
            <a:off x="1067712" y="3461002"/>
            <a:ext cx="5728215" cy="3396997"/>
          </a:xfrm>
        </p:spPr>
        <p:txBody>
          <a:bodyPr rtlCol="0" anchor="t"/>
          <a:lstStyle>
            <a:lvl1pPr algn="ctr">
              <a:defRPr/>
            </a:lvl1pPr>
          </a:lstStyle>
          <a:p>
            <a:pPr rtl="0"/>
            <a:r>
              <a:rPr lang="en-GB"/>
              <a:t>Click to add photo</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rtlCol="0" anchor="t">
            <a:normAutofit/>
          </a:bodyPr>
          <a:lstStyle>
            <a:lvl1pPr>
              <a:lnSpc>
                <a:spcPct val="100000"/>
              </a:lnSpc>
              <a:defRPr sz="2400" b="0"/>
            </a:lvl1pPr>
          </a:lstStyle>
          <a:p>
            <a:pPr rtl="0"/>
            <a:r>
              <a:rPr lang="en-GB"/>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rtlCol="0"/>
          <a:lstStyle/>
          <a:p>
            <a:pPr rtl="0"/>
            <a:r>
              <a:rPr lang="en-GB"/>
              <a:t>2/1/20XX</a:t>
            </a:r>
            <a:endParaRPr lang="en-GB" dirty="0"/>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4219767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475399"/>
            <a:ext cx="6623040" cy="791861"/>
          </a:xfrm>
        </p:spPr>
        <p:txBody>
          <a:bodyPr rtlCol="0">
            <a:normAutofit/>
          </a:bodyPr>
          <a:lstStyle>
            <a:lvl1pPr>
              <a:defRPr/>
            </a:lvl1pPr>
          </a:lstStyle>
          <a:p>
            <a:pPr rtl="0"/>
            <a:r>
              <a:rPr lang="en-GB"/>
              <a:t>Click to add title</a:t>
            </a:r>
          </a:p>
        </p:txBody>
      </p:sp>
      <p:sp>
        <p:nvSpPr>
          <p:cNvPr id="13" name="Content Placeholder 2">
            <a:extLst>
              <a:ext uri="{FF2B5EF4-FFF2-40B4-BE49-F238E27FC236}">
                <a16:creationId xmlns:a16="http://schemas.microsoft.com/office/drawing/2014/main" id="{40D7EF23-28EE-4115-879A-D95BBAC66241}"/>
              </a:ext>
            </a:extLst>
          </p:cNvPr>
          <p:cNvSpPr>
            <a:spLocks noGrp="1"/>
          </p:cNvSpPr>
          <p:nvPr>
            <p:ph idx="1" hasCustomPrompt="1"/>
          </p:nvPr>
        </p:nvSpPr>
        <p:spPr>
          <a:xfrm>
            <a:off x="787179" y="2502047"/>
            <a:ext cx="6623039" cy="3030599"/>
          </a:xfrm>
        </p:spPr>
        <p:txBody>
          <a:bodyPr rtlCol="0" anchor="t">
            <a:normAutofit/>
          </a:bodyPr>
          <a:lstStyle>
            <a:lvl1pPr>
              <a:defRPr sz="2000" b="0"/>
            </a:lvl1pPr>
          </a:lstStyle>
          <a:p>
            <a:pPr rtl="0"/>
            <a:r>
              <a:rPr lang="en-GB"/>
              <a:t>Click to add text</a:t>
            </a:r>
          </a:p>
        </p:txBody>
      </p:sp>
      <p:sp>
        <p:nvSpPr>
          <p:cNvPr id="23" name="Picture Placeholder 22">
            <a:extLst>
              <a:ext uri="{FF2B5EF4-FFF2-40B4-BE49-F238E27FC236}">
                <a16:creationId xmlns:a16="http://schemas.microsoft.com/office/drawing/2014/main" id="{E4B41004-DE9E-4B19-B7DE-91782B37C841}"/>
              </a:ext>
            </a:extLst>
          </p:cNvPr>
          <p:cNvSpPr>
            <a:spLocks noGrp="1"/>
          </p:cNvSpPr>
          <p:nvPr>
            <p:ph type="pic" sz="quarter" idx="13" hasCustomPrompt="1"/>
          </p:nvPr>
        </p:nvSpPr>
        <p:spPr>
          <a:xfrm>
            <a:off x="8194348" y="1085431"/>
            <a:ext cx="3997652" cy="5037857"/>
          </a:xfrm>
          <a:custGeom>
            <a:avLst/>
            <a:gdLst>
              <a:gd name="connsiteX0" fmla="*/ 0 w 3997652"/>
              <a:gd name="connsiteY0" fmla="*/ 0 h 5037857"/>
              <a:gd name="connsiteX1" fmla="*/ 3997652 w 3997652"/>
              <a:gd name="connsiteY1" fmla="*/ 0 h 5037857"/>
              <a:gd name="connsiteX2" fmla="*/ 3997652 w 3997652"/>
              <a:gd name="connsiteY2" fmla="*/ 5037857 h 5037857"/>
              <a:gd name="connsiteX3" fmla="*/ 0 w 3997652"/>
              <a:gd name="connsiteY3" fmla="*/ 5037857 h 5037857"/>
            </a:gdLst>
            <a:ahLst/>
            <a:cxnLst>
              <a:cxn ang="0">
                <a:pos x="connsiteX0" y="connsiteY0"/>
              </a:cxn>
              <a:cxn ang="0">
                <a:pos x="connsiteX1" y="connsiteY1"/>
              </a:cxn>
              <a:cxn ang="0">
                <a:pos x="connsiteX2" y="connsiteY2"/>
              </a:cxn>
              <a:cxn ang="0">
                <a:pos x="connsiteX3" y="connsiteY3"/>
              </a:cxn>
            </a:cxnLst>
            <a:rect l="l" t="t" r="r" b="b"/>
            <a:pathLst>
              <a:path w="3997652" h="5037857">
                <a:moveTo>
                  <a:pt x="0" y="0"/>
                </a:moveTo>
                <a:lnTo>
                  <a:pt x="3997652" y="0"/>
                </a:lnTo>
                <a:lnTo>
                  <a:pt x="3997652" y="5037857"/>
                </a:lnTo>
                <a:lnTo>
                  <a:pt x="0" y="5037857"/>
                </a:lnTo>
                <a:close/>
              </a:path>
            </a:pathLst>
          </a:custGeom>
        </p:spPr>
        <p:txBody>
          <a:bodyPr wrap="square" rtlCol="0" anchor="t">
            <a:noAutofit/>
          </a:bodyPr>
          <a:lstStyle>
            <a:lvl1pPr algn="ctr">
              <a:defRPr/>
            </a:lvl1pPr>
          </a:lstStyle>
          <a:p>
            <a:pPr rtl="0"/>
            <a:r>
              <a:rPr lang="en-GB"/>
              <a:t>Click to add photo</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rtlCol="0"/>
          <a:lstStyle>
            <a:lvl1pPr>
              <a:defRPr>
                <a:solidFill>
                  <a:schemeClr val="bg1"/>
                </a:solidFill>
              </a:defRPr>
            </a:lvl1pPr>
          </a:lstStyle>
          <a:p>
            <a:pPr rtl="0"/>
            <a:r>
              <a:rPr lang="en-GB"/>
              <a:t>Presentation Title</a:t>
            </a:r>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rtlCol="0"/>
          <a:lstStyle/>
          <a:p>
            <a:pPr rtl="0"/>
            <a:r>
              <a:rPr lang="en-GB"/>
              <a:t>2/1/20XX</a:t>
            </a:r>
            <a:endParaRPr lang="en-GB" dirty="0"/>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225734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5" name="Rectangle 24">
            <a:extLst>
              <a:ext uri="{FF2B5EF4-FFF2-40B4-BE49-F238E27FC236}">
                <a16:creationId xmlns:a16="http://schemas.microsoft.com/office/drawing/2014/main" id="{96DEFA91-CCB3-4B9E-9CFC-AA9D92073BB2}"/>
              </a:ext>
              <a:ext uri="{C183D7F6-B498-43B3-948B-1728B52AA6E4}">
                <adec:decorative xmlns:adec="http://schemas.microsoft.com/office/drawing/2017/decorative" val="1"/>
              </a:ext>
            </a:extLst>
          </p:cNvPr>
          <p:cNvSpPr/>
          <p:nvPr userDrawn="1"/>
        </p:nvSpPr>
        <p:spPr>
          <a:xfrm>
            <a:off x="0" y="3396996"/>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205915" y="673308"/>
            <a:ext cx="6457717" cy="1580890"/>
          </a:xfrm>
        </p:spPr>
        <p:txBody>
          <a:bodyPr rtlCol="0"/>
          <a:lstStyle>
            <a:lvl1pPr>
              <a:defRPr/>
            </a:lvl1pPr>
          </a:lstStyle>
          <a:p>
            <a:pPr rtl="0"/>
            <a:r>
              <a:rPr lang="en-GB"/>
              <a:t>Click to add title</a:t>
            </a:r>
          </a:p>
        </p:txBody>
      </p:sp>
      <p:sp>
        <p:nvSpPr>
          <p:cNvPr id="35" name="Picture Placeholder 5">
            <a:extLst>
              <a:ext uri="{FF2B5EF4-FFF2-40B4-BE49-F238E27FC236}">
                <a16:creationId xmlns:a16="http://schemas.microsoft.com/office/drawing/2014/main" id="{6198A97B-719D-4F79-A04B-46EE272A1D90}"/>
              </a:ext>
            </a:extLst>
          </p:cNvPr>
          <p:cNvSpPr>
            <a:spLocks noGrp="1"/>
          </p:cNvSpPr>
          <p:nvPr>
            <p:ph type="pic" sz="quarter" idx="14" hasCustomPrompt="1"/>
          </p:nvPr>
        </p:nvSpPr>
        <p:spPr>
          <a:xfrm>
            <a:off x="0" y="3461004"/>
            <a:ext cx="4613547" cy="3396996"/>
          </a:xfrm>
        </p:spPr>
        <p:txBody>
          <a:bodyPr rtlCol="0" anchor="t"/>
          <a:lstStyle>
            <a:lvl1pPr algn="ctr">
              <a:defRPr/>
            </a:lvl1pPr>
          </a:lstStyle>
          <a:p>
            <a:pPr rtl="0"/>
            <a:r>
              <a:rPr lang="en-GB"/>
              <a:t>Click to add photo</a:t>
            </a:r>
          </a:p>
        </p:txBody>
      </p:sp>
      <p:sp>
        <p:nvSpPr>
          <p:cNvPr id="34" name="Picture Placeholder 5">
            <a:extLst>
              <a:ext uri="{FF2B5EF4-FFF2-40B4-BE49-F238E27FC236}">
                <a16:creationId xmlns:a16="http://schemas.microsoft.com/office/drawing/2014/main" id="{79E62157-5D84-47E4-9718-5408E1C7E769}"/>
              </a:ext>
            </a:extLst>
          </p:cNvPr>
          <p:cNvSpPr>
            <a:spLocks noGrp="1"/>
          </p:cNvSpPr>
          <p:nvPr>
            <p:ph type="pic" sz="quarter" idx="13" hasCustomPrompt="1"/>
          </p:nvPr>
        </p:nvSpPr>
        <p:spPr>
          <a:xfrm>
            <a:off x="0" y="0"/>
            <a:ext cx="4613548" cy="3396994"/>
          </a:xfrm>
        </p:spPr>
        <p:txBody>
          <a:bodyPr rtlCol="0" anchor="t"/>
          <a:lstStyle>
            <a:lvl1pPr algn="ctr">
              <a:defRPr/>
            </a:lvl1pPr>
          </a:lstStyle>
          <a:p>
            <a:pPr rtl="0"/>
            <a:r>
              <a:rPr lang="en-GB"/>
              <a:t>Click to add photo</a:t>
            </a:r>
          </a:p>
        </p:txBody>
      </p:sp>
      <p:sp>
        <p:nvSpPr>
          <p:cNvPr id="29" name="Content Placeholder 2">
            <a:extLst>
              <a:ext uri="{FF2B5EF4-FFF2-40B4-BE49-F238E27FC236}">
                <a16:creationId xmlns:a16="http://schemas.microsoft.com/office/drawing/2014/main" id="{551E6FEF-934C-427E-A65F-F501B04FC71D}"/>
              </a:ext>
            </a:extLst>
          </p:cNvPr>
          <p:cNvSpPr>
            <a:spLocks noGrp="1"/>
          </p:cNvSpPr>
          <p:nvPr>
            <p:ph idx="1" hasCustomPrompt="1"/>
          </p:nvPr>
        </p:nvSpPr>
        <p:spPr>
          <a:xfrm>
            <a:off x="5205918" y="2353586"/>
            <a:ext cx="6457717" cy="3767496"/>
          </a:xfrm>
        </p:spPr>
        <p:txBody>
          <a:bodyPr rtlCol="0" anchor="t">
            <a:normAutofit/>
          </a:bodyPr>
          <a:lstStyle>
            <a:lvl1pPr>
              <a:defRPr sz="1600" b="0" baseline="0"/>
            </a:lvl1pPr>
          </a:lstStyle>
          <a:p>
            <a:pPr rtl="0"/>
            <a:r>
              <a:rPr lang="en-GB"/>
              <a:t>Click to add text</a:t>
            </a:r>
          </a:p>
        </p:txBody>
      </p:sp>
      <p:sp>
        <p:nvSpPr>
          <p:cNvPr id="31" name="Footer Placeholder 4">
            <a:extLst>
              <a:ext uri="{FF2B5EF4-FFF2-40B4-BE49-F238E27FC236}">
                <a16:creationId xmlns:a16="http://schemas.microsoft.com/office/drawing/2014/main" id="{CA12CF76-B207-465C-A494-3C57818ACCE6}"/>
              </a:ext>
            </a:extLst>
          </p:cNvPr>
          <p:cNvSpPr>
            <a:spLocks noGrp="1"/>
          </p:cNvSpPr>
          <p:nvPr>
            <p:ph type="ftr" sz="quarter" idx="11"/>
          </p:nvPr>
        </p:nvSpPr>
        <p:spPr>
          <a:xfrm>
            <a:off x="261906" y="6309360"/>
            <a:ext cx="4097030" cy="457200"/>
          </a:xfrm>
        </p:spPr>
        <p:txBody>
          <a:bodyPr rtlCol="0"/>
          <a:lstStyle>
            <a:lvl1pPr>
              <a:defRPr>
                <a:effectLst>
                  <a:outerShdw blurRad="50800" dist="38100" dir="240000" algn="ctr" rotWithShape="0">
                    <a:schemeClr val="tx1">
                      <a:alpha val="43000"/>
                    </a:schemeClr>
                  </a:outerShdw>
                </a:effectLst>
              </a:defRPr>
            </a:lvl1pPr>
          </a:lstStyle>
          <a:p>
            <a:pPr rtl="0"/>
            <a:r>
              <a:rPr lang="en-GB"/>
              <a:t>Presentation Title</a:t>
            </a:r>
          </a:p>
        </p:txBody>
      </p:sp>
      <p:sp>
        <p:nvSpPr>
          <p:cNvPr id="30" name="Date Placeholder 3">
            <a:extLst>
              <a:ext uri="{FF2B5EF4-FFF2-40B4-BE49-F238E27FC236}">
                <a16:creationId xmlns:a16="http://schemas.microsoft.com/office/drawing/2014/main" id="{9F682261-0FB4-4600-86B5-DDF27881F743}"/>
              </a:ext>
            </a:extLst>
          </p:cNvPr>
          <p:cNvSpPr>
            <a:spLocks noGrp="1"/>
          </p:cNvSpPr>
          <p:nvPr>
            <p:ph type="dt" sz="half" idx="10"/>
          </p:nvPr>
        </p:nvSpPr>
        <p:spPr>
          <a:xfrm>
            <a:off x="5205303" y="6309360"/>
            <a:ext cx="3411973" cy="457200"/>
          </a:xfrm>
        </p:spPr>
        <p:txBody>
          <a:bodyPr rtlCol="0"/>
          <a:lstStyle>
            <a:lvl1pPr>
              <a:defRPr>
                <a:effectLst/>
              </a:defRPr>
            </a:lvl1pPr>
          </a:lstStyle>
          <a:p>
            <a:pPr rtl="0"/>
            <a:r>
              <a:rPr lang="en-GB">
                <a:solidFill>
                  <a:schemeClr val="tx2"/>
                </a:solidFill>
              </a:rPr>
              <a:t>2/1/20XX</a:t>
            </a:r>
            <a:endParaRPr lang="en-GB" dirty="0"/>
          </a:p>
        </p:txBody>
      </p:sp>
      <p:sp>
        <p:nvSpPr>
          <p:cNvPr id="32" name="Slide Number Placeholder 5">
            <a:extLst>
              <a:ext uri="{FF2B5EF4-FFF2-40B4-BE49-F238E27FC236}">
                <a16:creationId xmlns:a16="http://schemas.microsoft.com/office/drawing/2014/main" id="{632EB37A-06D5-4BC7-BC11-75B1719B0EA4}"/>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2348522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5" name="Rectangle 24">
            <a:extLst>
              <a:ext uri="{FF2B5EF4-FFF2-40B4-BE49-F238E27FC236}">
                <a16:creationId xmlns:a16="http://schemas.microsoft.com/office/drawing/2014/main" id="{3FDBF0FB-88D2-4271-BFAF-D129CF8C2F68}"/>
              </a:ext>
            </a:extLst>
          </p:cNvPr>
          <p:cNvSpPr/>
          <p:nvPr userDrawn="1"/>
        </p:nvSpPr>
        <p:spPr>
          <a:xfrm>
            <a:off x="7547855" y="-4078"/>
            <a:ext cx="4641096"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7" name="Rectangle 26">
            <a:extLst>
              <a:ext uri="{FF2B5EF4-FFF2-40B4-BE49-F238E27FC236}">
                <a16:creationId xmlns:a16="http://schemas.microsoft.com/office/drawing/2014/main" id="{862B807B-6DFA-471C-B675-016416207F0E}"/>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8" name="Rectangle 27">
            <a:extLst>
              <a:ext uri="{FF2B5EF4-FFF2-40B4-BE49-F238E27FC236}">
                <a16:creationId xmlns:a16="http://schemas.microsoft.com/office/drawing/2014/main" id="{0555D4C0-9882-489D-AD77-A9F38B3784A6}"/>
              </a:ext>
            </a:extLst>
          </p:cNvPr>
          <p:cNvSpPr/>
          <p:nvPr userDrawn="1"/>
        </p:nvSpPr>
        <p:spPr>
          <a:xfrm>
            <a:off x="7585468" y="1095508"/>
            <a:ext cx="46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9" name="Title 1">
            <a:extLst>
              <a:ext uri="{FF2B5EF4-FFF2-40B4-BE49-F238E27FC236}">
                <a16:creationId xmlns:a16="http://schemas.microsoft.com/office/drawing/2014/main" id="{63F61843-5C9C-49E0-8A90-64085BC79F79}"/>
              </a:ext>
            </a:extLst>
          </p:cNvPr>
          <p:cNvSpPr>
            <a:spLocks noGrp="1"/>
          </p:cNvSpPr>
          <p:nvPr>
            <p:ph type="ctrTitle" hasCustomPrompt="1"/>
          </p:nvPr>
        </p:nvSpPr>
        <p:spPr>
          <a:xfrm>
            <a:off x="7973503" y="1709530"/>
            <a:ext cx="3754671" cy="2528515"/>
          </a:xfrm>
        </p:spPr>
        <p:txBody>
          <a:bodyPr rtlCol="0" anchor="b"/>
          <a:lstStyle>
            <a:lvl1pPr>
              <a:lnSpc>
                <a:spcPct val="100000"/>
              </a:lnSpc>
              <a:defRPr/>
            </a:lvl1pPr>
          </a:lstStyle>
          <a:p>
            <a:pPr rtl="0"/>
            <a:r>
              <a:rPr lang="en-GB" sz="3600" b="1" cap="none">
                <a:solidFill>
                  <a:schemeClr val="tx2"/>
                </a:solidFill>
              </a:rPr>
              <a:t>Click to add title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7976914" y="4238046"/>
            <a:ext cx="3806919" cy="1741404"/>
          </a:xfrm>
        </p:spPr>
        <p:txBody>
          <a:bodyPr rtlCol="0" anchor="t">
            <a:normAutofit/>
          </a:bodyPr>
          <a:lstStyle>
            <a:lvl1pPr>
              <a:defRPr sz="1600" b="0"/>
            </a:lvl1pPr>
          </a:lstStyle>
          <a:p>
            <a:pPr rtl="0"/>
            <a:r>
              <a:rPr lang="en-GB" sz="2000">
                <a:solidFill>
                  <a:schemeClr val="tx2"/>
                </a:solidFill>
              </a:rPr>
              <a:t>Click to add subtitle</a:t>
            </a:r>
          </a:p>
        </p:txBody>
      </p:sp>
      <p:sp>
        <p:nvSpPr>
          <p:cNvPr id="32" name="Rectangle 31">
            <a:extLst>
              <a:ext uri="{FF2B5EF4-FFF2-40B4-BE49-F238E27FC236}">
                <a16:creationId xmlns:a16="http://schemas.microsoft.com/office/drawing/2014/main" id="{247A5DB4-1ED7-4630-89AF-F1802E44EF89}"/>
              </a:ext>
            </a:extLst>
          </p:cNvPr>
          <p:cNvSpPr/>
          <p:nvPr userDrawn="1"/>
        </p:nvSpPr>
        <p:spPr>
          <a:xfrm>
            <a:off x="0" y="6144405"/>
            <a:ext cx="7534656"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3" name="Rectangle 32">
            <a:extLst>
              <a:ext uri="{FF2B5EF4-FFF2-40B4-BE49-F238E27FC236}">
                <a16:creationId xmlns:a16="http://schemas.microsoft.com/office/drawing/2014/main" id="{6E5D4012-4107-490F-A369-EA7063242A98}"/>
              </a:ext>
            </a:extLst>
          </p:cNvPr>
          <p:cNvSpPr/>
          <p:nvPr userDrawn="1"/>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4" name="Rectangle 33">
            <a:extLst>
              <a:ext uri="{FF2B5EF4-FFF2-40B4-BE49-F238E27FC236}">
                <a16:creationId xmlns:a16="http://schemas.microsoft.com/office/drawing/2014/main" id="{795C79E2-9EA5-4713-B4AF-0E4572CFFA2F}"/>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6" name="Rectangle 35">
            <a:extLst>
              <a:ext uri="{FF2B5EF4-FFF2-40B4-BE49-F238E27FC236}">
                <a16:creationId xmlns:a16="http://schemas.microsoft.com/office/drawing/2014/main" id="{274C09E2-06F0-4230-8DAD-A0DBF01F8603}"/>
              </a:ext>
            </a:extLst>
          </p:cNvPr>
          <p:cNvSpPr/>
          <p:nvPr userDrawn="1"/>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hasCustomPrompt="1"/>
          </p:nvPr>
        </p:nvSpPr>
        <p:spPr>
          <a:xfrm>
            <a:off x="1" y="1095509"/>
            <a:ext cx="7519932" cy="5016892"/>
          </a:xfrm>
        </p:spPr>
        <p:txBody>
          <a:bodyPr rtlCol="0" anchor="t"/>
          <a:lstStyle>
            <a:lvl1pPr algn="ctr">
              <a:defRPr/>
            </a:lvl1pPr>
          </a:lstStyle>
          <a:p>
            <a:pPr rtl="0"/>
            <a:r>
              <a:rPr lang="en-GB"/>
              <a:t>Click to add photo</a:t>
            </a:r>
          </a:p>
        </p:txBody>
      </p:sp>
    </p:spTree>
    <p:extLst>
      <p:ext uri="{BB962C8B-B14F-4D97-AF65-F5344CB8AC3E}">
        <p14:creationId xmlns:p14="http://schemas.microsoft.com/office/powerpoint/2010/main" val="364049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EBA854-A26D-41C5-9D40-DF6B49ACB136}"/>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3" name="Rectangle 12">
            <a:extLst>
              <a:ext uri="{FF2B5EF4-FFF2-40B4-BE49-F238E27FC236}">
                <a16:creationId xmlns:a16="http://schemas.microsoft.com/office/drawing/2014/main" id="{0995BFA7-EB65-4E20-A693-324FEF74D3AE}"/>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4" name="Rectangle 13">
            <a:extLst>
              <a:ext uri="{FF2B5EF4-FFF2-40B4-BE49-F238E27FC236}">
                <a16:creationId xmlns:a16="http://schemas.microsoft.com/office/drawing/2014/main" id="{6A9E9218-0397-4231-81F4-03972AB6A3DD}"/>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5" name="Title 1">
            <a:extLst>
              <a:ext uri="{FF2B5EF4-FFF2-40B4-BE49-F238E27FC236}">
                <a16:creationId xmlns:a16="http://schemas.microsoft.com/office/drawing/2014/main" id="{81905177-1789-44BB-950A-7018653E6466}"/>
              </a:ext>
            </a:extLst>
          </p:cNvPr>
          <p:cNvSpPr>
            <a:spLocks noGrp="1"/>
          </p:cNvSpPr>
          <p:nvPr>
            <p:ph type="title" hasCustomPrompt="1"/>
          </p:nvPr>
        </p:nvSpPr>
        <p:spPr>
          <a:xfrm>
            <a:off x="1535371" y="1044054"/>
            <a:ext cx="10013709" cy="1030360"/>
          </a:xfrm>
        </p:spPr>
        <p:txBody>
          <a:bodyPr rtlCol="0"/>
          <a:lstStyle>
            <a:lvl1pPr>
              <a:defRPr>
                <a:solidFill>
                  <a:schemeClr val="bg1"/>
                </a:solidFill>
              </a:defRPr>
            </a:lvl1pPr>
          </a:lstStyle>
          <a:p>
            <a:pPr rtl="0"/>
            <a:r>
              <a:rPr lang="en-GB">
                <a:solidFill>
                  <a:schemeClr val="bg1"/>
                </a:solidFill>
              </a:rPr>
              <a:t>Click to add title</a:t>
            </a:r>
          </a:p>
        </p:txBody>
      </p:sp>
      <p:sp>
        <p:nvSpPr>
          <p:cNvPr id="16" name="Rectangle 15">
            <a:extLst>
              <a:ext uri="{FF2B5EF4-FFF2-40B4-BE49-F238E27FC236}">
                <a16:creationId xmlns:a16="http://schemas.microsoft.com/office/drawing/2014/main" id="{AF2F4B8C-C655-4441-A7FF-616EF634E6E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7" name="Rectangle 16">
            <a:extLst>
              <a:ext uri="{FF2B5EF4-FFF2-40B4-BE49-F238E27FC236}">
                <a16:creationId xmlns:a16="http://schemas.microsoft.com/office/drawing/2014/main" id="{F89301A4-3CA9-4D0E-944E-1BE5921FA0B3}"/>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9" name="Footer Placeholder 4">
            <a:extLst>
              <a:ext uri="{FF2B5EF4-FFF2-40B4-BE49-F238E27FC236}">
                <a16:creationId xmlns:a16="http://schemas.microsoft.com/office/drawing/2014/main" id="{A9C29C55-D1EC-4DD4-BA5B-11E4AB1578D7}"/>
              </a:ext>
            </a:extLst>
          </p:cNvPr>
          <p:cNvSpPr>
            <a:spLocks noGrp="1"/>
          </p:cNvSpPr>
          <p:nvPr>
            <p:ph type="ftr" sz="quarter" idx="11"/>
          </p:nvPr>
        </p:nvSpPr>
        <p:spPr>
          <a:xfrm>
            <a:off x="1535371" y="6309360"/>
            <a:ext cx="5732061" cy="457200"/>
          </a:xfrm>
        </p:spPr>
        <p:txBody>
          <a:bodyPr rtlCol="0"/>
          <a:lstStyle/>
          <a:p>
            <a:pPr rtl="0"/>
            <a:r>
              <a:rPr lang="en-GB"/>
              <a:t>Presentation Title</a:t>
            </a:r>
          </a:p>
        </p:txBody>
      </p:sp>
      <p:sp>
        <p:nvSpPr>
          <p:cNvPr id="20" name="Date Placeholder 3">
            <a:extLst>
              <a:ext uri="{FF2B5EF4-FFF2-40B4-BE49-F238E27FC236}">
                <a16:creationId xmlns:a16="http://schemas.microsoft.com/office/drawing/2014/main" id="{C31C8C6B-3212-41F0-A8A1-4A6A700AFB9D}"/>
              </a:ext>
            </a:extLst>
          </p:cNvPr>
          <p:cNvSpPr>
            <a:spLocks noGrp="1"/>
          </p:cNvSpPr>
          <p:nvPr>
            <p:ph type="dt" sz="half" idx="10"/>
          </p:nvPr>
        </p:nvSpPr>
        <p:spPr>
          <a:xfrm>
            <a:off x="8202168" y="6309360"/>
            <a:ext cx="2148840" cy="457200"/>
          </a:xfrm>
        </p:spPr>
        <p:txBody>
          <a:bodyPr rtlCol="0"/>
          <a:lstStyle/>
          <a:p>
            <a:pPr rtl="0"/>
            <a:r>
              <a:rPr lang="en-GB"/>
              <a:t>2/1/20XX</a:t>
            </a:r>
            <a:endParaRPr lang="en-GB" dirty="0"/>
          </a:p>
        </p:txBody>
      </p:sp>
      <p:sp>
        <p:nvSpPr>
          <p:cNvPr id="21" name="Slide Number Placeholder 5">
            <a:extLst>
              <a:ext uri="{FF2B5EF4-FFF2-40B4-BE49-F238E27FC236}">
                <a16:creationId xmlns:a16="http://schemas.microsoft.com/office/drawing/2014/main" id="{67357410-255F-470C-AD92-44B15997A771}"/>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260435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Rectangle 6">
            <a:extLst>
              <a:ext uri="{FF2B5EF4-FFF2-40B4-BE49-F238E27FC236}">
                <a16:creationId xmlns:a16="http://schemas.microsoft.com/office/drawing/2014/main" id="{18CD596D-95F4-4C5C-A0E7-86D747FE70BE}"/>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Rectangle 7">
            <a:extLst>
              <a:ext uri="{FF2B5EF4-FFF2-40B4-BE49-F238E27FC236}">
                <a16:creationId xmlns:a16="http://schemas.microsoft.com/office/drawing/2014/main" id="{67553E9F-DCBF-4BEE-A261-5AA97361A0E0}"/>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1044054"/>
            <a:ext cx="10013709" cy="1030360"/>
          </a:xfrm>
        </p:spPr>
        <p:txBody>
          <a:bodyPr rtlCol="0"/>
          <a:lstStyle>
            <a:lvl1pPr>
              <a:defRPr>
                <a:solidFill>
                  <a:schemeClr val="bg1"/>
                </a:solidFill>
              </a:defRPr>
            </a:lvl1pPr>
          </a:lstStyle>
          <a:p>
            <a:pPr rtl="0"/>
            <a:r>
              <a:rPr lang="en-GB">
                <a:solidFill>
                  <a:schemeClr val="bg1"/>
                </a:solidFill>
              </a:rPr>
              <a:t>Click to add title</a:t>
            </a:r>
          </a:p>
        </p:txBody>
      </p:sp>
      <p:sp>
        <p:nvSpPr>
          <p:cNvPr id="10" name="Rectangle 9">
            <a:extLst>
              <a:ext uri="{FF2B5EF4-FFF2-40B4-BE49-F238E27FC236}">
                <a16:creationId xmlns:a16="http://schemas.microsoft.com/office/drawing/2014/main" id="{7278DD10-67BC-4E87-A788-A45C6093F5F8}"/>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Rectangle 10">
            <a:extLst>
              <a:ext uri="{FF2B5EF4-FFF2-40B4-BE49-F238E27FC236}">
                <a16:creationId xmlns:a16="http://schemas.microsoft.com/office/drawing/2014/main" id="{916769F5-486B-4B48-A543-2C70359DF66E}"/>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732061" cy="457200"/>
          </a:xfrm>
        </p:spPr>
        <p:txBody>
          <a:bodyPr rtlCol="0"/>
          <a:lstStyle/>
          <a:p>
            <a:pPr rtl="0"/>
            <a:r>
              <a:rPr lang="en-GB"/>
              <a:t>Presentation Title</a:t>
            </a:r>
          </a:p>
        </p:txBody>
      </p:sp>
      <p:sp>
        <p:nvSpPr>
          <p:cNvPr id="13" name="Date Placeholder 3">
            <a:extLst>
              <a:ext uri="{FF2B5EF4-FFF2-40B4-BE49-F238E27FC236}">
                <a16:creationId xmlns:a16="http://schemas.microsoft.com/office/drawing/2014/main" id="{49ADD171-0134-4347-A2D8-0B9D7634F1B2}"/>
              </a:ext>
            </a:extLst>
          </p:cNvPr>
          <p:cNvSpPr>
            <a:spLocks noGrp="1"/>
          </p:cNvSpPr>
          <p:nvPr>
            <p:ph type="dt" sz="half" idx="10"/>
          </p:nvPr>
        </p:nvSpPr>
        <p:spPr>
          <a:xfrm>
            <a:off x="8202168" y="6309360"/>
            <a:ext cx="2148840" cy="457200"/>
          </a:xfrm>
        </p:spPr>
        <p:txBody>
          <a:bodyPr rtlCol="0"/>
          <a:lstStyle/>
          <a:p>
            <a:pPr rtl="0"/>
            <a:r>
              <a:rPr lang="en-GB"/>
              <a:t>2/1/20XX</a:t>
            </a:r>
            <a:endParaRPr lang="en-GB" dirty="0"/>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368456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8A107B-E23F-4793-95B4-335240DB97AF}"/>
              </a:ext>
              <a:ext uri="{C183D7F6-B498-43B3-948B-1728B52AA6E4}">
                <adec:decorative xmlns:adec="http://schemas.microsoft.com/office/drawing/2017/decorative" val="1"/>
              </a:ext>
            </a:extLst>
          </p:cNvPr>
          <p:cNvSpPr/>
          <p:nvPr userDrawn="1"/>
        </p:nvSpPr>
        <p:spPr>
          <a:xfrm>
            <a:off x="4551118"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 name="Picture Placeholder 8">
            <a:extLst>
              <a:ext uri="{FF2B5EF4-FFF2-40B4-BE49-F238E27FC236}">
                <a16:creationId xmlns:a16="http://schemas.microsoft.com/office/drawing/2014/main" id="{B7568F3C-8CA8-489A-9870-E2C458355CCA}"/>
              </a:ext>
            </a:extLst>
          </p:cNvPr>
          <p:cNvSpPr>
            <a:spLocks noGrp="1"/>
          </p:cNvSpPr>
          <p:nvPr>
            <p:ph type="pic" sz="quarter" idx="13" hasCustomPrompt="1"/>
          </p:nvPr>
        </p:nvSpPr>
        <p:spPr>
          <a:xfrm>
            <a:off x="0" y="0"/>
            <a:ext cx="12192000" cy="6858000"/>
          </a:xfrm>
          <a:custGeom>
            <a:avLst/>
            <a:gdLst>
              <a:gd name="connsiteX0" fmla="*/ 4615126 w 12192000"/>
              <a:gd name="connsiteY0" fmla="*/ 0 h 6858000"/>
              <a:gd name="connsiteX1" fmla="*/ 12192000 w 12192000"/>
              <a:gd name="connsiteY1" fmla="*/ 0 h 6858000"/>
              <a:gd name="connsiteX2" fmla="*/ 12192000 w 12192000"/>
              <a:gd name="connsiteY2" fmla="*/ 6858000 h 6858000"/>
              <a:gd name="connsiteX3" fmla="*/ 4615126 w 12192000"/>
              <a:gd name="connsiteY3" fmla="*/ 6858000 h 6858000"/>
              <a:gd name="connsiteX4" fmla="*/ 0 w 12192000"/>
              <a:gd name="connsiteY4" fmla="*/ 0 h 6858000"/>
              <a:gd name="connsiteX5" fmla="*/ 4551118 w 12192000"/>
              <a:gd name="connsiteY5" fmla="*/ 0 h 6858000"/>
              <a:gd name="connsiteX6" fmla="*/ 4551118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615126" y="0"/>
                </a:moveTo>
                <a:lnTo>
                  <a:pt x="12192000" y="0"/>
                </a:lnTo>
                <a:lnTo>
                  <a:pt x="12192000" y="6858000"/>
                </a:lnTo>
                <a:lnTo>
                  <a:pt x="4615126" y="6858000"/>
                </a:lnTo>
                <a:close/>
                <a:moveTo>
                  <a:pt x="0" y="0"/>
                </a:moveTo>
                <a:lnTo>
                  <a:pt x="4551118" y="0"/>
                </a:lnTo>
                <a:lnTo>
                  <a:pt x="4551118" y="6858000"/>
                </a:lnTo>
                <a:lnTo>
                  <a:pt x="0" y="6858000"/>
                </a:lnTo>
                <a:close/>
              </a:path>
            </a:pathLst>
          </a:custGeom>
        </p:spPr>
        <p:txBody>
          <a:bodyPr wrap="square" rtlCol="0" anchor="t">
            <a:noAutofit/>
          </a:bodyPr>
          <a:lstStyle>
            <a:lvl1pPr algn="ctr">
              <a:defRPr/>
            </a:lvl1pPr>
          </a:lstStyle>
          <a:p>
            <a:pPr rtl="0"/>
            <a:r>
              <a:rPr lang="en-GB"/>
              <a:t>Click to add photo</a:t>
            </a:r>
          </a:p>
        </p:txBody>
      </p:sp>
      <p:sp>
        <p:nvSpPr>
          <p:cNvPr id="2" name="Title 1">
            <a:extLst>
              <a:ext uri="{FF2B5EF4-FFF2-40B4-BE49-F238E27FC236}">
                <a16:creationId xmlns:a16="http://schemas.microsoft.com/office/drawing/2014/main" id="{CE2C14E8-F37D-4BEA-9D62-5E707EDF0D44}"/>
              </a:ext>
            </a:extLst>
          </p:cNvPr>
          <p:cNvSpPr>
            <a:spLocks noGrp="1"/>
          </p:cNvSpPr>
          <p:nvPr>
            <p:ph type="title" hasCustomPrompt="1"/>
          </p:nvPr>
        </p:nvSpPr>
        <p:spPr>
          <a:xfrm>
            <a:off x="-1725" y="1095508"/>
            <a:ext cx="4606535" cy="3936931"/>
          </a:xfrm>
          <a:solidFill>
            <a:schemeClr val="tx2"/>
          </a:solidFill>
        </p:spPr>
        <p:txBody>
          <a:bodyPr rIns="365760" rtlCol="0" anchor="b"/>
          <a:lstStyle>
            <a:lvl1pPr marL="365760">
              <a:lnSpc>
                <a:spcPct val="100000"/>
              </a:lnSpc>
              <a:spcBef>
                <a:spcPts val="1000"/>
              </a:spcBef>
              <a:defRPr sz="3600">
                <a:solidFill>
                  <a:schemeClr val="bg1"/>
                </a:solidFill>
              </a:defRPr>
            </a:lvl1pPr>
          </a:lstStyle>
          <a:p>
            <a:pPr rtl="0"/>
            <a:r>
              <a:rPr lang="en-GB"/>
              <a:t>CLICK TO EDIT MASTER TITLE STYLE</a:t>
            </a:r>
          </a:p>
        </p:txBody>
      </p:sp>
      <p:sp>
        <p:nvSpPr>
          <p:cNvPr id="5" name="Text Placeholder 4">
            <a:extLst>
              <a:ext uri="{FF2B5EF4-FFF2-40B4-BE49-F238E27FC236}">
                <a16:creationId xmlns:a16="http://schemas.microsoft.com/office/drawing/2014/main" id="{D1784D33-9C88-49E6-8F90-05148C5496F5}"/>
              </a:ext>
            </a:extLst>
          </p:cNvPr>
          <p:cNvSpPr>
            <a:spLocks noGrp="1"/>
          </p:cNvSpPr>
          <p:nvPr>
            <p:ph type="body" sz="quarter" idx="14"/>
          </p:nvPr>
        </p:nvSpPr>
        <p:spPr>
          <a:xfrm>
            <a:off x="-1726" y="5032439"/>
            <a:ext cx="4606535" cy="1079962"/>
          </a:xfrm>
          <a:solidFill>
            <a:schemeClr val="tx2"/>
          </a:solidFill>
        </p:spPr>
        <p:txBody>
          <a:bodyPr rtlCol="0" anchor="ctr"/>
          <a:lstStyle>
            <a:lvl1pPr marL="365760">
              <a:spcBef>
                <a:spcPts val="1000"/>
              </a:spcBef>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US"/>
              <a:t>Click to edit Master text styles</a:t>
            </a:r>
          </a:p>
        </p:txBody>
      </p:sp>
      <p:sp>
        <p:nvSpPr>
          <p:cNvPr id="24" name="Footer Placeholder 4">
            <a:extLst>
              <a:ext uri="{FF2B5EF4-FFF2-40B4-BE49-F238E27FC236}">
                <a16:creationId xmlns:a16="http://schemas.microsoft.com/office/drawing/2014/main" id="{5CD820E0-0083-439B-A9DE-C3DEA1DEA851}"/>
              </a:ext>
            </a:extLst>
          </p:cNvPr>
          <p:cNvSpPr>
            <a:spLocks noGrp="1"/>
          </p:cNvSpPr>
          <p:nvPr>
            <p:ph type="ftr" sz="quarter" idx="11"/>
          </p:nvPr>
        </p:nvSpPr>
        <p:spPr>
          <a:xfrm>
            <a:off x="855388" y="6309360"/>
            <a:ext cx="6007691"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Presentation Title</a:t>
            </a:r>
          </a:p>
        </p:txBody>
      </p:sp>
      <p:sp>
        <p:nvSpPr>
          <p:cNvPr id="26" name="Date Placeholder 3">
            <a:extLst>
              <a:ext uri="{FF2B5EF4-FFF2-40B4-BE49-F238E27FC236}">
                <a16:creationId xmlns:a16="http://schemas.microsoft.com/office/drawing/2014/main" id="{D8A8D931-E01B-43C0-806F-2413BF5938FC}"/>
              </a:ext>
            </a:extLst>
          </p:cNvPr>
          <p:cNvSpPr>
            <a:spLocks noGrp="1"/>
          </p:cNvSpPr>
          <p:nvPr>
            <p:ph type="dt" sz="half" idx="10"/>
          </p:nvPr>
        </p:nvSpPr>
        <p:spPr>
          <a:xfrm>
            <a:off x="8197353" y="6309360"/>
            <a:ext cx="2151134"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2/1/20XX</a:t>
            </a:r>
            <a:endParaRPr lang="en-GB" dirty="0"/>
          </a:p>
        </p:txBody>
      </p:sp>
      <p:sp>
        <p:nvSpPr>
          <p:cNvPr id="27" name="Slide Number Placeholder 6">
            <a:extLst>
              <a:ext uri="{FF2B5EF4-FFF2-40B4-BE49-F238E27FC236}">
                <a16:creationId xmlns:a16="http://schemas.microsoft.com/office/drawing/2014/main" id="{0F3F4E6D-F4D2-430F-A2C3-3C037D778F4B}"/>
              </a:ext>
            </a:extLst>
          </p:cNvPr>
          <p:cNvSpPr>
            <a:spLocks noGrp="1"/>
          </p:cNvSpPr>
          <p:nvPr>
            <p:ph type="sldNum" sz="quarter" idx="12"/>
          </p:nvPr>
        </p:nvSpPr>
        <p:spPr>
          <a:xfrm>
            <a:off x="10569202" y="6309360"/>
            <a:ext cx="979879"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174793158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9F91A3C-7ABB-4E5E-B04F-29DB072AE13C}"/>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7" name="Rectangle 26">
            <a:extLst>
              <a:ext uri="{FF2B5EF4-FFF2-40B4-BE49-F238E27FC236}">
                <a16:creationId xmlns:a16="http://schemas.microsoft.com/office/drawing/2014/main" id="{9EB9AABE-3FBC-4E64-8672-D073D4A3F412}"/>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8" name="Rectangle 27">
            <a:extLst>
              <a:ext uri="{FF2B5EF4-FFF2-40B4-BE49-F238E27FC236}">
                <a16:creationId xmlns:a16="http://schemas.microsoft.com/office/drawing/2014/main" id="{38FF13AE-FEBF-40A1-A799-6EB275CBBCB5}"/>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9" name="Title 1">
            <a:extLst>
              <a:ext uri="{FF2B5EF4-FFF2-40B4-BE49-F238E27FC236}">
                <a16:creationId xmlns:a16="http://schemas.microsoft.com/office/drawing/2014/main" id="{EACBDB11-07EC-4982-BBFA-8EECF50C7B93}"/>
              </a:ext>
            </a:extLst>
          </p:cNvPr>
          <p:cNvSpPr>
            <a:spLocks noGrp="1"/>
          </p:cNvSpPr>
          <p:nvPr>
            <p:ph type="title" hasCustomPrompt="1"/>
          </p:nvPr>
        </p:nvSpPr>
        <p:spPr>
          <a:xfrm>
            <a:off x="1535372" y="4872251"/>
            <a:ext cx="10013709" cy="1030360"/>
          </a:xfrm>
        </p:spPr>
        <p:txBody>
          <a:bodyPr rtlCol="0"/>
          <a:lstStyle>
            <a:lvl1pPr>
              <a:defRPr>
                <a:solidFill>
                  <a:schemeClr val="bg1"/>
                </a:solidFill>
              </a:defRPr>
            </a:lvl1pPr>
          </a:lstStyle>
          <a:p>
            <a:pPr rtl="0"/>
            <a:r>
              <a:rPr lang="en-GB">
                <a:solidFill>
                  <a:schemeClr val="bg1"/>
                </a:solidFill>
              </a:rPr>
              <a:t>Click to add title</a:t>
            </a:r>
          </a:p>
        </p:txBody>
      </p:sp>
      <p:sp>
        <p:nvSpPr>
          <p:cNvPr id="30" name="Rectangle 29">
            <a:extLst>
              <a:ext uri="{FF2B5EF4-FFF2-40B4-BE49-F238E27FC236}">
                <a16:creationId xmlns:a16="http://schemas.microsoft.com/office/drawing/2014/main" id="{67B21770-EBB9-4C73-BE13-26901F3CC9FB}"/>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1" name="Rectangle 30">
            <a:extLst>
              <a:ext uri="{FF2B5EF4-FFF2-40B4-BE49-F238E27FC236}">
                <a16:creationId xmlns:a16="http://schemas.microsoft.com/office/drawing/2014/main" id="{4172AFA4-5141-4F0F-B9F6-0BE3ADBED218}"/>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3" name="Footer Placeholder 4">
            <a:extLst>
              <a:ext uri="{FF2B5EF4-FFF2-40B4-BE49-F238E27FC236}">
                <a16:creationId xmlns:a16="http://schemas.microsoft.com/office/drawing/2014/main" id="{41DE758B-03CF-48F8-BCBE-AD97B70428DF}"/>
              </a:ext>
            </a:extLst>
          </p:cNvPr>
          <p:cNvSpPr>
            <a:spLocks noGrp="1"/>
          </p:cNvSpPr>
          <p:nvPr>
            <p:ph type="ftr" sz="quarter" idx="11"/>
          </p:nvPr>
        </p:nvSpPr>
        <p:spPr>
          <a:xfrm>
            <a:off x="1535372" y="6309360"/>
            <a:ext cx="4946592" cy="457200"/>
          </a:xfrm>
        </p:spPr>
        <p:txBody>
          <a:bodyPr rtlCol="0"/>
          <a:lstStyle/>
          <a:p>
            <a:pPr rtl="0"/>
            <a:r>
              <a:rPr lang="en-GB"/>
              <a:t>Presentation Title</a:t>
            </a:r>
          </a:p>
        </p:txBody>
      </p:sp>
      <p:sp>
        <p:nvSpPr>
          <p:cNvPr id="34" name="Date Placeholder 3">
            <a:extLst>
              <a:ext uri="{FF2B5EF4-FFF2-40B4-BE49-F238E27FC236}">
                <a16:creationId xmlns:a16="http://schemas.microsoft.com/office/drawing/2014/main" id="{1640606E-041A-4385-96D7-3C6E775E3FA4}"/>
              </a:ext>
            </a:extLst>
          </p:cNvPr>
          <p:cNvSpPr>
            <a:spLocks noGrp="1"/>
          </p:cNvSpPr>
          <p:nvPr>
            <p:ph type="dt" sz="half" idx="10"/>
          </p:nvPr>
        </p:nvSpPr>
        <p:spPr>
          <a:xfrm>
            <a:off x="8202168" y="6309360"/>
            <a:ext cx="2148840" cy="457200"/>
          </a:xfrm>
        </p:spPr>
        <p:txBody>
          <a:bodyPr rtlCol="0"/>
          <a:lstStyle/>
          <a:p>
            <a:pPr rtl="0"/>
            <a:r>
              <a:rPr lang="en-GB"/>
              <a:t>2/1/20XX</a:t>
            </a:r>
            <a:endParaRPr lang="en-GB" dirty="0"/>
          </a:p>
        </p:txBody>
      </p:sp>
      <p:sp>
        <p:nvSpPr>
          <p:cNvPr id="35" name="Slide Number Placeholder 5">
            <a:extLst>
              <a:ext uri="{FF2B5EF4-FFF2-40B4-BE49-F238E27FC236}">
                <a16:creationId xmlns:a16="http://schemas.microsoft.com/office/drawing/2014/main" id="{35844B60-1EF6-4A90-9030-B5043BCD058B}"/>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367259975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 name="Rectangle 2">
            <a:extLst>
              <a:ext uri="{FF2B5EF4-FFF2-40B4-BE49-F238E27FC236}">
                <a16:creationId xmlns:a16="http://schemas.microsoft.com/office/drawing/2014/main" id="{28796342-0E80-4F8E-9563-9F5EDFC0DDF2}"/>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Rectangle 3">
            <a:extLst>
              <a:ext uri="{FF2B5EF4-FFF2-40B4-BE49-F238E27FC236}">
                <a16:creationId xmlns:a16="http://schemas.microsoft.com/office/drawing/2014/main" id="{C39B2F5D-C3BA-453E-8F4D-97074F48C7AE}"/>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2251"/>
            <a:ext cx="10013709" cy="1030360"/>
          </a:xfrm>
        </p:spPr>
        <p:txBody>
          <a:bodyPr rtlCol="0"/>
          <a:lstStyle>
            <a:lvl1pPr>
              <a:defRPr>
                <a:solidFill>
                  <a:schemeClr val="bg1"/>
                </a:solidFill>
              </a:defRPr>
            </a:lvl1pPr>
          </a:lstStyle>
          <a:p>
            <a:pPr rtl="0"/>
            <a:r>
              <a:rPr lang="en-GB">
                <a:solidFill>
                  <a:schemeClr val="bg1"/>
                </a:solidFill>
              </a:rPr>
              <a:t>Click to add title</a:t>
            </a:r>
          </a:p>
        </p:txBody>
      </p:sp>
      <p:sp>
        <p:nvSpPr>
          <p:cNvPr id="6" name="Rectangle 5">
            <a:extLst>
              <a:ext uri="{FF2B5EF4-FFF2-40B4-BE49-F238E27FC236}">
                <a16:creationId xmlns:a16="http://schemas.microsoft.com/office/drawing/2014/main" id="{D874FDF0-F4BE-433D-86EE-9E1832D4388B}"/>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Rectangle 6">
            <a:extLst>
              <a:ext uri="{FF2B5EF4-FFF2-40B4-BE49-F238E27FC236}">
                <a16:creationId xmlns:a16="http://schemas.microsoft.com/office/drawing/2014/main" id="{25DFCD07-1301-45ED-B326-449ECFADE70D}"/>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rtlCol="0"/>
          <a:lstStyle/>
          <a:p>
            <a:pPr rtl="0"/>
            <a:r>
              <a:rPr lang="en-GB"/>
              <a:t>Presentation Title</a:t>
            </a:r>
          </a:p>
        </p:txBody>
      </p:sp>
      <p:sp>
        <p:nvSpPr>
          <p:cNvPr id="9" name="Date Placeholder 3">
            <a:extLst>
              <a:ext uri="{FF2B5EF4-FFF2-40B4-BE49-F238E27FC236}">
                <a16:creationId xmlns:a16="http://schemas.microsoft.com/office/drawing/2014/main" id="{57804587-2E59-4D83-B86E-83ADAE4FDC13}"/>
              </a:ext>
            </a:extLst>
          </p:cNvPr>
          <p:cNvSpPr>
            <a:spLocks noGrp="1"/>
          </p:cNvSpPr>
          <p:nvPr>
            <p:ph type="dt" sz="half" idx="10"/>
          </p:nvPr>
        </p:nvSpPr>
        <p:spPr>
          <a:xfrm>
            <a:off x="8202168" y="6309360"/>
            <a:ext cx="2148840" cy="457200"/>
          </a:xfrm>
        </p:spPr>
        <p:txBody>
          <a:bodyPr rtlCol="0"/>
          <a:lstStyle/>
          <a:p>
            <a:pPr rtl="0"/>
            <a:r>
              <a:rPr lang="en-GB"/>
              <a:t>2/1/20XX</a:t>
            </a:r>
            <a:endParaRPr lang="en-GB" dirty="0"/>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306689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pPr rtl="0"/>
            <a:r>
              <a:rPr lang="en-US"/>
              <a:t>Click to edit Master title style</a:t>
            </a:r>
            <a:endParaRPr lang="en-GB"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Date Placeholder 3"/>
          <p:cNvSpPr>
            <a:spLocks noGrp="1"/>
          </p:cNvSpPr>
          <p:nvPr>
            <p:ph type="dt" sz="half" idx="2"/>
          </p:nvPr>
        </p:nvSpPr>
        <p:spPr>
          <a:xfrm>
            <a:off x="5376671" y="6309360"/>
            <a:ext cx="454961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pPr rtl="0"/>
            <a:r>
              <a:rPr lang="en-GB"/>
              <a:t>2/1/20XX</a:t>
            </a:r>
            <a:endParaRPr lang="en-GB" dirty="0"/>
          </a:p>
        </p:txBody>
      </p:sp>
      <p:sp>
        <p:nvSpPr>
          <p:cNvPr id="5" name="Footer Placeholder 4"/>
          <p:cNvSpPr>
            <a:spLocks noGrp="1"/>
          </p:cNvSpPr>
          <p:nvPr>
            <p:ph type="ftr" sz="quarter" idx="3"/>
          </p:nvPr>
        </p:nvSpPr>
        <p:spPr>
          <a:xfrm>
            <a:off x="642918"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pPr rtl="0"/>
            <a:r>
              <a:rPr lang="en-GB"/>
              <a:t>Presentation Title</a:t>
            </a: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pPr rtl="0"/>
            <a:fld id="{FAEF9944-A4F6-4C59-AEBD-678D6480B8EA}" type="slidenum">
              <a:rPr lang="en-GB" smtClean="0"/>
              <a:pPr/>
              <a:t>‹#›</a:t>
            </a:fld>
            <a:endParaRPr lang="en-GB"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2201293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hf hdr="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1.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1.jpg"/><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1342328" y="1057274"/>
            <a:ext cx="5122545" cy="2173288"/>
          </a:xfrm>
        </p:spPr>
        <p:txBody>
          <a:bodyPr vert="horz" lIns="109728" tIns="109728" rIns="109728" bIns="91440" rtlCol="0" anchor="ctr">
            <a:normAutofit fontScale="90000"/>
          </a:bodyPr>
          <a:lstStyle/>
          <a:p>
            <a:pPr rtl="0"/>
            <a:r>
              <a:rPr lang="en-GB" dirty="0"/>
              <a:t>Teaching Reporting poverty</a:t>
            </a:r>
          </a:p>
        </p:txBody>
      </p:sp>
      <p:sp>
        <p:nvSpPr>
          <p:cNvPr id="8" name="Subtitle 7">
            <a:extLst>
              <a:ext uri="{FF2B5EF4-FFF2-40B4-BE49-F238E27FC236}">
                <a16:creationId xmlns:a16="http://schemas.microsoft.com/office/drawing/2014/main" id="{4B0552E2-3F84-4A73-A16B-C54043C663D5}"/>
              </a:ext>
            </a:extLst>
          </p:cNvPr>
          <p:cNvSpPr>
            <a:spLocks noGrp="1"/>
          </p:cNvSpPr>
          <p:nvPr>
            <p:ph type="subTitle" idx="1"/>
          </p:nvPr>
        </p:nvSpPr>
        <p:spPr>
          <a:xfrm>
            <a:off x="1107157" y="4194563"/>
            <a:ext cx="5752779" cy="1606163"/>
          </a:xfrm>
        </p:spPr>
        <p:txBody>
          <a:bodyPr vert="horz" lIns="109728" tIns="109728" rIns="109728" bIns="91440" rtlCol="0" anchor="t">
            <a:noAutofit/>
          </a:bodyPr>
          <a:lstStyle/>
          <a:p>
            <a:pPr rtl="0"/>
            <a:r>
              <a:rPr lang="en-GB" dirty="0"/>
              <a:t>Dr Rachel Broady,</a:t>
            </a:r>
          </a:p>
          <a:p>
            <a:pPr rtl="0"/>
            <a:r>
              <a:rPr lang="en-GB" dirty="0"/>
              <a:t>Senior Lecturer in Media, Culture, Communication at LJMU</a:t>
            </a:r>
          </a:p>
        </p:txBody>
      </p:sp>
      <p:pic>
        <p:nvPicPr>
          <p:cNvPr id="41" name="Picture Placeholder 40" descr="A cover of NUJ magazine The Journalist cover showing a scene from Cathy Come Home">
            <a:extLst>
              <a:ext uri="{FF2B5EF4-FFF2-40B4-BE49-F238E27FC236}">
                <a16:creationId xmlns:a16="http://schemas.microsoft.com/office/drawing/2014/main" id="{9FB4A3D7-302B-4FAB-B9BD-5F75A796AC7C}"/>
              </a:ext>
            </a:extLst>
          </p:cNvPr>
          <p:cNvPicPr>
            <a:picLocks noGrp="1" noChangeAspect="1"/>
          </p:cNvPicPr>
          <p:nvPr>
            <p:ph type="pic" sz="quarter" idx="13"/>
          </p:nvPr>
        </p:nvPicPr>
        <p:blipFill>
          <a:blip r:embed="rId2"/>
          <a:srcRect/>
          <a:stretch/>
        </p:blipFill>
        <p:spPr>
          <a:xfrm>
            <a:off x="6859936" y="-2"/>
            <a:ext cx="5332064" cy="6858002"/>
          </a:xfrm>
        </p:spPr>
      </p:pic>
    </p:spTree>
    <p:extLst>
      <p:ext uri="{BB962C8B-B14F-4D97-AF65-F5344CB8AC3E}">
        <p14:creationId xmlns:p14="http://schemas.microsoft.com/office/powerpoint/2010/main" val="3111549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UK newspaper headlines about poverty">
            <a:extLst>
              <a:ext uri="{FF2B5EF4-FFF2-40B4-BE49-F238E27FC236}">
                <a16:creationId xmlns:a16="http://schemas.microsoft.com/office/drawing/2014/main" id="{D0948BF0-59C6-EAA3-8D33-E82176368513}"/>
              </a:ext>
            </a:extLst>
          </p:cNvPr>
          <p:cNvGrpSpPr/>
          <p:nvPr/>
        </p:nvGrpSpPr>
        <p:grpSpPr>
          <a:xfrm>
            <a:off x="0" y="0"/>
            <a:ext cx="8727255" cy="6083126"/>
            <a:chOff x="0" y="0"/>
            <a:chExt cx="8727255" cy="6083126"/>
          </a:xfrm>
        </p:grpSpPr>
        <p:pic>
          <p:nvPicPr>
            <p:cNvPr id="1026" name="Picture 2" descr="SCROUNGER. SKIVER. LAZY. BENEFIT CHEAT ...">
              <a:extLst>
                <a:ext uri="{FF2B5EF4-FFF2-40B4-BE49-F238E27FC236}">
                  <a16:creationId xmlns:a16="http://schemas.microsoft.com/office/drawing/2014/main" id="{616611FC-B598-1B02-3F49-066FA574F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7868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nefits rising twice as fast ...">
              <a:extLst>
                <a:ext uri="{FF2B5EF4-FFF2-40B4-BE49-F238E27FC236}">
                  <a16:creationId xmlns:a16="http://schemas.microsoft.com/office/drawing/2014/main" id="{ED70671D-1B2D-2175-8400-35F2D255E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287" y="29747"/>
              <a:ext cx="2234615"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BC News">
              <a:extLst>
                <a:ext uri="{FF2B5EF4-FFF2-40B4-BE49-F238E27FC236}">
                  <a16:creationId xmlns:a16="http://schemas.microsoft.com/office/drawing/2014/main" id="{CC9DD521-9535-39EA-5E81-0B6211271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455" y="2628900"/>
              <a:ext cx="1885950" cy="20513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Jihadi John family's 20 years on ...">
              <a:extLst>
                <a:ext uri="{FF2B5EF4-FFF2-40B4-BE49-F238E27FC236}">
                  <a16:creationId xmlns:a16="http://schemas.microsoft.com/office/drawing/2014/main" id="{14A5241A-9A7F-6BA9-F9F9-6B3178CB5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0404" y="4048097"/>
              <a:ext cx="1914002" cy="19737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BC News (UK) on X: &quot;Friday's Sun ...">
              <a:extLst>
                <a:ext uri="{FF2B5EF4-FFF2-40B4-BE49-F238E27FC236}">
                  <a16:creationId xmlns:a16="http://schemas.microsoft.com/office/drawing/2014/main" id="{4EA1DEC6-787F-981A-4EF2-5AD70966C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330" y="29747"/>
              <a:ext cx="1916925" cy="25991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fter The Sun's disgusting 'scrounger' awards, it's time to recognise the  biggest injustices of the benefits system | The Independent | The  Independent">
              <a:extLst>
                <a:ext uri="{FF2B5EF4-FFF2-40B4-BE49-F238E27FC236}">
                  <a16:creationId xmlns:a16="http://schemas.microsoft.com/office/drawing/2014/main" id="{C1E59C08-8019-28B1-740F-9EF1F9E3C25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415" r="6333" b="3603"/>
            <a:stretch/>
          </p:blipFill>
          <p:spPr bwMode="auto">
            <a:xfrm>
              <a:off x="4829325" y="2619814"/>
              <a:ext cx="3897930" cy="20417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il Henderson on X: &quot;Mail: Vile ...">
              <a:extLst>
                <a:ext uri="{FF2B5EF4-FFF2-40B4-BE49-F238E27FC236}">
                  <a16:creationId xmlns:a16="http://schemas.microsoft.com/office/drawing/2014/main" id="{92AD2EBF-1C98-D0D8-21B2-8B74858A83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562686"/>
              <a:ext cx="2906972" cy="352044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8">
            <a:extLst>
              <a:ext uri="{FF2B5EF4-FFF2-40B4-BE49-F238E27FC236}">
                <a16:creationId xmlns:a16="http://schemas.microsoft.com/office/drawing/2014/main" id="{8A3E9C62-37B8-0836-58BD-DB4D9293988C}"/>
              </a:ext>
            </a:extLst>
          </p:cNvPr>
          <p:cNvSpPr>
            <a:spLocks noGrp="1"/>
          </p:cNvSpPr>
          <p:nvPr>
            <p:ph type="title"/>
          </p:nvPr>
        </p:nvSpPr>
        <p:spPr>
          <a:xfrm>
            <a:off x="4774405" y="4851931"/>
            <a:ext cx="7004511" cy="1030360"/>
          </a:xfrm>
        </p:spPr>
        <p:txBody>
          <a:bodyPr/>
          <a:lstStyle/>
          <a:p>
            <a:r>
              <a:rPr lang="en-GB" dirty="0"/>
              <a:t>Reporting Poverty</a:t>
            </a:r>
          </a:p>
        </p:txBody>
      </p:sp>
      <p:sp>
        <p:nvSpPr>
          <p:cNvPr id="10" name="TextBox 9">
            <a:extLst>
              <a:ext uri="{FF2B5EF4-FFF2-40B4-BE49-F238E27FC236}">
                <a16:creationId xmlns:a16="http://schemas.microsoft.com/office/drawing/2014/main" id="{E3576A64-FAD3-793F-5433-9DC14AE5542E}"/>
              </a:ext>
            </a:extLst>
          </p:cNvPr>
          <p:cNvSpPr txBox="1"/>
          <p:nvPr/>
        </p:nvSpPr>
        <p:spPr>
          <a:xfrm>
            <a:off x="8823407" y="282330"/>
            <a:ext cx="3167081" cy="4154984"/>
          </a:xfrm>
          <a:prstGeom prst="rect">
            <a:avLst/>
          </a:prstGeom>
          <a:noFill/>
        </p:spPr>
        <p:txBody>
          <a:bodyPr wrap="square" rtlCol="0">
            <a:spAutoFit/>
          </a:bodyPr>
          <a:lstStyle/>
          <a:p>
            <a:r>
              <a:rPr lang="en-GB" sz="2400" dirty="0"/>
              <a:t>Academic research:</a:t>
            </a:r>
          </a:p>
          <a:p>
            <a:endParaRPr lang="en-GB" sz="2400" dirty="0"/>
          </a:p>
          <a:p>
            <a:r>
              <a:rPr lang="en-GB" sz="2400" dirty="0"/>
              <a:t>Discourse</a:t>
            </a:r>
          </a:p>
          <a:p>
            <a:r>
              <a:rPr lang="en-GB" sz="2400" dirty="0"/>
              <a:t>Representation</a:t>
            </a:r>
          </a:p>
          <a:p>
            <a:r>
              <a:rPr lang="en-GB" sz="2400" dirty="0"/>
              <a:t>Stereotypes</a:t>
            </a:r>
          </a:p>
          <a:p>
            <a:r>
              <a:rPr lang="en-GB" sz="2400" dirty="0"/>
              <a:t>Stigma</a:t>
            </a:r>
          </a:p>
          <a:p>
            <a:r>
              <a:rPr lang="en-GB" sz="2400" dirty="0"/>
              <a:t>Othering</a:t>
            </a:r>
          </a:p>
          <a:p>
            <a:r>
              <a:rPr lang="en-GB" sz="2400" dirty="0"/>
              <a:t>Policy impact</a:t>
            </a:r>
          </a:p>
          <a:p>
            <a:br>
              <a:rPr lang="en-GB" sz="2400" dirty="0"/>
            </a:br>
            <a:r>
              <a:rPr lang="en-GB" sz="2400" b="1" dirty="0"/>
              <a:t>People in poverty as expert sources</a:t>
            </a:r>
          </a:p>
        </p:txBody>
      </p:sp>
    </p:spTree>
    <p:extLst>
      <p:ext uri="{BB962C8B-B14F-4D97-AF65-F5344CB8AC3E}">
        <p14:creationId xmlns:p14="http://schemas.microsoft.com/office/powerpoint/2010/main" val="274399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DB7E63-0AD5-451A-9802-48AB1D44E6A8}"/>
              </a:ext>
            </a:extLst>
          </p:cNvPr>
          <p:cNvSpPr>
            <a:spLocks noGrp="1"/>
          </p:cNvSpPr>
          <p:nvPr>
            <p:ph type="title"/>
          </p:nvPr>
        </p:nvSpPr>
        <p:spPr>
          <a:xfrm>
            <a:off x="4752474" y="124427"/>
            <a:ext cx="7315200" cy="1061578"/>
          </a:xfrm>
        </p:spPr>
        <p:txBody>
          <a:bodyPr rtlCol="0">
            <a:noAutofit/>
          </a:bodyPr>
          <a:lstStyle/>
          <a:p>
            <a:pPr rtl="0"/>
            <a:r>
              <a:rPr lang="en-GB" sz="3000" dirty="0"/>
              <a:t>Examining “epistemic injustice” in journalism practice</a:t>
            </a:r>
          </a:p>
        </p:txBody>
      </p:sp>
      <p:pic>
        <p:nvPicPr>
          <p:cNvPr id="16" name="Picture Placeholder 15" descr="The cover of Reporting Poverty a guide for media professionals">
            <a:extLst>
              <a:ext uri="{FF2B5EF4-FFF2-40B4-BE49-F238E27FC236}">
                <a16:creationId xmlns:a16="http://schemas.microsoft.com/office/drawing/2014/main" id="{E1DA0A58-7C3B-4F53-80D8-6355E31465F8}"/>
              </a:ext>
              <a:ext uri="{C183D7F6-B498-43B3-948B-1728B52AA6E4}">
                <adec:decorative xmlns:adec="http://schemas.microsoft.com/office/drawing/2017/decorative" val="0"/>
              </a:ext>
            </a:extLst>
          </p:cNvPr>
          <p:cNvPicPr>
            <a:picLocks noGrp="1" noChangeAspect="1"/>
          </p:cNvPicPr>
          <p:nvPr>
            <p:ph type="pic" sz="quarter" idx="14"/>
          </p:nvPr>
        </p:nvPicPr>
        <p:blipFill>
          <a:blip r:embed="rId3"/>
          <a:srcRect/>
          <a:stretch/>
        </p:blipFill>
        <p:spPr>
          <a:xfrm>
            <a:off x="1" y="10705"/>
            <a:ext cx="4613548" cy="3386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Placeholder 11" descr="A close-up of the front cover the NUJ Reporting Poverty guide f">
            <a:extLst>
              <a:ext uri="{FF2B5EF4-FFF2-40B4-BE49-F238E27FC236}">
                <a16:creationId xmlns:a16="http://schemas.microsoft.com/office/drawing/2014/main" id="{1A7538F7-4578-1F0E-A3B0-1A49BF047A3A}"/>
              </a:ext>
            </a:extLst>
          </p:cNvPr>
          <p:cNvPicPr>
            <a:picLocks noGrp="1" noChangeAspect="1"/>
          </p:cNvPicPr>
          <p:nvPr>
            <p:ph type="pic" sz="quarter" idx="13"/>
          </p:nvPr>
        </p:nvPicPr>
        <p:blipFill>
          <a:blip r:embed="rId4"/>
          <a:srcRect t="23953" b="23953"/>
          <a:stretch>
            <a:fillRect/>
          </a:stretch>
        </p:blipFill>
        <p:spPr>
          <a:xfrm>
            <a:off x="0" y="3461006"/>
            <a:ext cx="4613548" cy="3396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8">
            <a:extLst>
              <a:ext uri="{FF2B5EF4-FFF2-40B4-BE49-F238E27FC236}">
                <a16:creationId xmlns:a16="http://schemas.microsoft.com/office/drawing/2014/main" id="{469D770A-D8B9-4D5E-BB61-CD763E29DC55}"/>
              </a:ext>
            </a:extLst>
          </p:cNvPr>
          <p:cNvSpPr>
            <a:spLocks noGrp="1"/>
          </p:cNvSpPr>
          <p:nvPr>
            <p:ph idx="1"/>
          </p:nvPr>
        </p:nvSpPr>
        <p:spPr>
          <a:xfrm>
            <a:off x="4870873" y="1407694"/>
            <a:ext cx="7063408" cy="5308725"/>
          </a:xfrm>
        </p:spPr>
        <p:txBody>
          <a:bodyPr rtlCol="0">
            <a:normAutofit fontScale="92500" lnSpcReduction="10000"/>
          </a:bodyPr>
          <a:lstStyle/>
          <a:p>
            <a:pPr rtl="0"/>
            <a:r>
              <a:rPr lang="en-GB" sz="2400" dirty="0"/>
              <a:t>“a wrong done to someone specifically in their capacity as a knower …”</a:t>
            </a:r>
          </a:p>
          <a:p>
            <a:pPr rtl="0"/>
            <a:r>
              <a:rPr lang="en-GB" sz="2400" dirty="0"/>
              <a:t>“… when prejudice causes a hearer to give a deflated level of credibility to a speaker’s words …</a:t>
            </a:r>
          </a:p>
          <a:p>
            <a:pPr rtl="0"/>
            <a:r>
              <a:rPr lang="en-GB" sz="2400" dirty="0"/>
              <a:t>… when a gap in collective interpretive resources puts someone at an unfair disadvantage when it comes to making sense of their social experience …”</a:t>
            </a:r>
          </a:p>
          <a:p>
            <a:pPr rtl="0"/>
            <a:endParaRPr lang="en-GB" sz="2400" dirty="0"/>
          </a:p>
          <a:p>
            <a:pPr algn="r" rtl="0"/>
            <a:r>
              <a:rPr lang="en-GB" dirty="0"/>
              <a:t>.</a:t>
            </a:r>
          </a:p>
        </p:txBody>
      </p:sp>
      <p:sp>
        <p:nvSpPr>
          <p:cNvPr id="13" name="TextBox 12">
            <a:extLst>
              <a:ext uri="{FF2B5EF4-FFF2-40B4-BE49-F238E27FC236}">
                <a16:creationId xmlns:a16="http://schemas.microsoft.com/office/drawing/2014/main" id="{48272E7F-A350-26F1-F836-34D20D8B988F}"/>
              </a:ext>
            </a:extLst>
          </p:cNvPr>
          <p:cNvSpPr txBox="1"/>
          <p:nvPr/>
        </p:nvSpPr>
        <p:spPr>
          <a:xfrm>
            <a:off x="7230979" y="5824330"/>
            <a:ext cx="4836695" cy="923330"/>
          </a:xfrm>
          <a:prstGeom prst="rect">
            <a:avLst/>
          </a:prstGeom>
          <a:noFill/>
        </p:spPr>
        <p:txBody>
          <a:bodyPr wrap="square" rtlCol="0">
            <a:spAutoFit/>
          </a:bodyPr>
          <a:lstStyle/>
          <a:p>
            <a:r>
              <a:rPr lang="en-GB" dirty="0"/>
              <a:t>Fricker, M, 2007, </a:t>
            </a:r>
            <a:r>
              <a:rPr lang="en-GB" i="1" dirty="0"/>
              <a:t>Epistemic Injustice Power and the Ethics of Knowing</a:t>
            </a:r>
            <a:r>
              <a:rPr lang="en-GB" dirty="0"/>
              <a:t>, Oxford University Press, p. 1</a:t>
            </a:r>
          </a:p>
        </p:txBody>
      </p:sp>
    </p:spTree>
    <p:extLst>
      <p:ext uri="{BB962C8B-B14F-4D97-AF65-F5344CB8AC3E}">
        <p14:creationId xmlns:p14="http://schemas.microsoft.com/office/powerpoint/2010/main" val="1109332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0AE722-3A17-4292-8B0C-015DEE23F973}"/>
              </a:ext>
            </a:extLst>
          </p:cNvPr>
          <p:cNvSpPr>
            <a:spLocks noGrp="1"/>
          </p:cNvSpPr>
          <p:nvPr>
            <p:ph type="title"/>
          </p:nvPr>
        </p:nvSpPr>
        <p:spPr>
          <a:xfrm>
            <a:off x="158995" y="220433"/>
            <a:ext cx="10900146" cy="935776"/>
          </a:xfrm>
        </p:spPr>
        <p:txBody>
          <a:bodyPr rtlCol="0">
            <a:noAutofit/>
          </a:bodyPr>
          <a:lstStyle/>
          <a:p>
            <a:pPr rtl="0"/>
            <a:r>
              <a:rPr lang="en-GB" dirty="0"/>
              <a:t>Current practice: Reach publications </a:t>
            </a:r>
          </a:p>
        </p:txBody>
      </p:sp>
      <p:pic>
        <p:nvPicPr>
          <p:cNvPr id="3" name="Picture 2" descr="A screenshot of a newspaper article">
            <a:extLst>
              <a:ext uri="{FF2B5EF4-FFF2-40B4-BE49-F238E27FC236}">
                <a16:creationId xmlns:a16="http://schemas.microsoft.com/office/drawing/2014/main" id="{9C4ABDF0-F8FF-7037-28E7-458A226D81C7}"/>
              </a:ext>
            </a:extLst>
          </p:cNvPr>
          <p:cNvPicPr>
            <a:picLocks noChangeAspect="1"/>
          </p:cNvPicPr>
          <p:nvPr/>
        </p:nvPicPr>
        <p:blipFill>
          <a:blip r:embed="rId2"/>
          <a:stretch>
            <a:fillRect/>
          </a:stretch>
        </p:blipFill>
        <p:spPr>
          <a:xfrm>
            <a:off x="289230" y="1467853"/>
            <a:ext cx="3248848" cy="4397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An image from a newspaper with the headline life on unlucky street plagued by poverty, sex attacks, drugs and parking fines">
            <a:extLst>
              <a:ext uri="{FF2B5EF4-FFF2-40B4-BE49-F238E27FC236}">
                <a16:creationId xmlns:a16="http://schemas.microsoft.com/office/drawing/2014/main" id="{60965F65-5301-E7FF-68FB-FFC2DFED1969}"/>
              </a:ext>
            </a:extLst>
          </p:cNvPr>
          <p:cNvPicPr>
            <a:picLocks noChangeAspect="1"/>
          </p:cNvPicPr>
          <p:nvPr/>
        </p:nvPicPr>
        <p:blipFill>
          <a:blip r:embed="rId3"/>
          <a:stretch>
            <a:fillRect/>
          </a:stretch>
        </p:blipFill>
        <p:spPr>
          <a:xfrm>
            <a:off x="4449902" y="1467853"/>
            <a:ext cx="3344307" cy="4397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n image from a newspaper with the headline 'I tried to eat on a Universal Credit budget for a week - and here's how I got on'">
            <a:extLst>
              <a:ext uri="{FF2B5EF4-FFF2-40B4-BE49-F238E27FC236}">
                <a16:creationId xmlns:a16="http://schemas.microsoft.com/office/drawing/2014/main" id="{E41F808C-C67B-95D2-DCE8-1EA400B7E426}"/>
              </a:ext>
            </a:extLst>
          </p:cNvPr>
          <p:cNvPicPr>
            <a:picLocks noChangeAspect="1"/>
          </p:cNvPicPr>
          <p:nvPr/>
        </p:nvPicPr>
        <p:blipFill>
          <a:blip r:embed="rId4"/>
          <a:stretch>
            <a:fillRect/>
          </a:stretch>
        </p:blipFill>
        <p:spPr>
          <a:xfrm>
            <a:off x="8706033" y="1467853"/>
            <a:ext cx="3196737" cy="4454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0545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0AE722-3A17-4292-8B0C-015DEE23F973}"/>
              </a:ext>
            </a:extLst>
          </p:cNvPr>
          <p:cNvSpPr>
            <a:spLocks noGrp="1"/>
          </p:cNvSpPr>
          <p:nvPr>
            <p:ph type="title"/>
          </p:nvPr>
        </p:nvSpPr>
        <p:spPr>
          <a:xfrm>
            <a:off x="107823" y="153397"/>
            <a:ext cx="10900146" cy="935776"/>
          </a:xfrm>
        </p:spPr>
        <p:txBody>
          <a:bodyPr rtlCol="0">
            <a:noAutofit/>
          </a:bodyPr>
          <a:lstStyle/>
          <a:p>
            <a:pPr rtl="0"/>
            <a:r>
              <a:rPr lang="en-GB" dirty="0"/>
              <a:t>The injustice? Reach publications </a:t>
            </a:r>
          </a:p>
        </p:txBody>
      </p:sp>
      <p:sp>
        <p:nvSpPr>
          <p:cNvPr id="12" name="Content Placeholder 11">
            <a:extLst>
              <a:ext uri="{FF2B5EF4-FFF2-40B4-BE49-F238E27FC236}">
                <a16:creationId xmlns:a16="http://schemas.microsoft.com/office/drawing/2014/main" id="{DA519990-3C01-4761-BF8E-8A8BC2C56B38}"/>
              </a:ext>
            </a:extLst>
          </p:cNvPr>
          <p:cNvSpPr>
            <a:spLocks noGrp="1"/>
          </p:cNvSpPr>
          <p:nvPr>
            <p:ph idx="14"/>
          </p:nvPr>
        </p:nvSpPr>
        <p:spPr>
          <a:xfrm>
            <a:off x="23904" y="1222626"/>
            <a:ext cx="3519028" cy="357587"/>
          </a:xfrm>
        </p:spPr>
        <p:txBody>
          <a:bodyPr rtlCol="0"/>
          <a:lstStyle/>
          <a:p>
            <a:pPr rtl="0"/>
            <a:r>
              <a:rPr lang="en-GB" dirty="0"/>
              <a:t>Observation</a:t>
            </a:r>
          </a:p>
        </p:txBody>
      </p:sp>
      <p:sp>
        <p:nvSpPr>
          <p:cNvPr id="16" name="Content Placeholder 15">
            <a:extLst>
              <a:ext uri="{FF2B5EF4-FFF2-40B4-BE49-F238E27FC236}">
                <a16:creationId xmlns:a16="http://schemas.microsoft.com/office/drawing/2014/main" id="{98A93BCF-7682-4066-8958-65ED5DD2241C}"/>
              </a:ext>
            </a:extLst>
          </p:cNvPr>
          <p:cNvSpPr>
            <a:spLocks noGrp="1"/>
          </p:cNvSpPr>
          <p:nvPr>
            <p:ph idx="18"/>
          </p:nvPr>
        </p:nvSpPr>
        <p:spPr>
          <a:xfrm>
            <a:off x="4204899" y="1219266"/>
            <a:ext cx="3519028" cy="465155"/>
          </a:xfrm>
        </p:spPr>
        <p:txBody>
          <a:bodyPr rtlCol="0"/>
          <a:lstStyle/>
          <a:p>
            <a:pPr rtl="0"/>
            <a:r>
              <a:rPr lang="en-GB" dirty="0"/>
              <a:t>Description </a:t>
            </a:r>
          </a:p>
        </p:txBody>
      </p:sp>
      <p:sp>
        <p:nvSpPr>
          <p:cNvPr id="14" name="Content Placeholder 13">
            <a:extLst>
              <a:ext uri="{FF2B5EF4-FFF2-40B4-BE49-F238E27FC236}">
                <a16:creationId xmlns:a16="http://schemas.microsoft.com/office/drawing/2014/main" id="{9E1BABDF-2D81-4200-AB3D-E2AC2AA85192}"/>
              </a:ext>
            </a:extLst>
          </p:cNvPr>
          <p:cNvSpPr>
            <a:spLocks noGrp="1"/>
          </p:cNvSpPr>
          <p:nvPr>
            <p:ph idx="16"/>
          </p:nvPr>
        </p:nvSpPr>
        <p:spPr>
          <a:xfrm>
            <a:off x="8541087" y="1273946"/>
            <a:ext cx="3519028" cy="465155"/>
          </a:xfrm>
        </p:spPr>
        <p:txBody>
          <a:bodyPr rtlCol="0"/>
          <a:lstStyle/>
          <a:p>
            <a:pPr rtl="0"/>
            <a:r>
              <a:rPr lang="en-GB" dirty="0"/>
              <a:t>Imitation</a:t>
            </a:r>
          </a:p>
        </p:txBody>
      </p:sp>
      <p:pic>
        <p:nvPicPr>
          <p:cNvPr id="3" name="Picture 2" descr="A screenshot of a newspaper headline reading poverty stricken Leeds mum breaks down in tears as she speaks about daughter sleeping on a beanbag">
            <a:extLst>
              <a:ext uri="{FF2B5EF4-FFF2-40B4-BE49-F238E27FC236}">
                <a16:creationId xmlns:a16="http://schemas.microsoft.com/office/drawing/2014/main" id="{9C4ABDF0-F8FF-7037-28E7-458A226D81C7}"/>
              </a:ext>
            </a:extLst>
          </p:cNvPr>
          <p:cNvPicPr>
            <a:picLocks noChangeAspect="1"/>
          </p:cNvPicPr>
          <p:nvPr/>
        </p:nvPicPr>
        <p:blipFill rotWithShape="1">
          <a:blip r:embed="rId2"/>
          <a:srcRect b="52760"/>
          <a:stretch/>
        </p:blipFill>
        <p:spPr>
          <a:xfrm>
            <a:off x="131885" y="1791989"/>
            <a:ext cx="3902979" cy="1452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A screenshot of a newspaper headline which reads I tried Universal Credit on a budget for a week">
            <a:extLst>
              <a:ext uri="{FF2B5EF4-FFF2-40B4-BE49-F238E27FC236}">
                <a16:creationId xmlns:a16="http://schemas.microsoft.com/office/drawing/2014/main" id="{E41F808C-C67B-95D2-DCE8-1EA400B7E426}"/>
              </a:ext>
            </a:extLst>
          </p:cNvPr>
          <p:cNvPicPr>
            <a:picLocks noChangeAspect="1"/>
          </p:cNvPicPr>
          <p:nvPr/>
        </p:nvPicPr>
        <p:blipFill rotWithShape="1">
          <a:blip r:embed="rId3"/>
          <a:srcRect t="63528"/>
          <a:stretch/>
        </p:blipFill>
        <p:spPr>
          <a:xfrm>
            <a:off x="8862641" y="1827621"/>
            <a:ext cx="3064359" cy="1450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A screenshot of a headline reading life on unlucky street plagued by poverty, sex attacks, drugs and parking fines">
            <a:extLst>
              <a:ext uri="{FF2B5EF4-FFF2-40B4-BE49-F238E27FC236}">
                <a16:creationId xmlns:a16="http://schemas.microsoft.com/office/drawing/2014/main" id="{60965F65-5301-E7FF-68FB-FFC2DFED1969}"/>
              </a:ext>
            </a:extLst>
          </p:cNvPr>
          <p:cNvPicPr>
            <a:picLocks noChangeAspect="1"/>
          </p:cNvPicPr>
          <p:nvPr/>
        </p:nvPicPr>
        <p:blipFill rotWithShape="1">
          <a:blip r:embed="rId4"/>
          <a:srcRect t="63710"/>
          <a:stretch/>
        </p:blipFill>
        <p:spPr>
          <a:xfrm>
            <a:off x="4369565" y="1827621"/>
            <a:ext cx="4171521" cy="13246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3CA1AF01-95A0-6CD2-19A8-0BFDE4F99659}"/>
              </a:ext>
            </a:extLst>
          </p:cNvPr>
          <p:cNvSpPr txBox="1"/>
          <p:nvPr/>
        </p:nvSpPr>
        <p:spPr>
          <a:xfrm>
            <a:off x="107823" y="3483294"/>
            <a:ext cx="3351191" cy="2585323"/>
          </a:xfrm>
          <a:prstGeom prst="rect">
            <a:avLst/>
          </a:prstGeom>
          <a:noFill/>
        </p:spPr>
        <p:txBody>
          <a:bodyPr wrap="square" rtlCol="0">
            <a:spAutoFit/>
          </a:bodyPr>
          <a:lstStyle/>
          <a:p>
            <a:r>
              <a:rPr lang="en-GB" dirty="0"/>
              <a:t>The mum is observed and not named fully until the fourth paragraph.</a:t>
            </a:r>
          </a:p>
          <a:p>
            <a:endParaRPr lang="en-GB" dirty="0"/>
          </a:p>
          <a:p>
            <a:r>
              <a:rPr lang="en-GB" dirty="0"/>
              <a:t>The copy depends upon her poverty but is to illustrate a story about a charity. </a:t>
            </a:r>
          </a:p>
          <a:p>
            <a:endParaRPr lang="en-GB" dirty="0"/>
          </a:p>
          <a:p>
            <a:r>
              <a:rPr lang="en-GB" dirty="0"/>
              <a:t>She’s treated as secondary.</a:t>
            </a:r>
          </a:p>
        </p:txBody>
      </p:sp>
      <p:sp>
        <p:nvSpPr>
          <p:cNvPr id="5" name="TextBox 4">
            <a:extLst>
              <a:ext uri="{FF2B5EF4-FFF2-40B4-BE49-F238E27FC236}">
                <a16:creationId xmlns:a16="http://schemas.microsoft.com/office/drawing/2014/main" id="{89688C9F-85F9-1DCB-BC84-0D2A03F82E54}"/>
              </a:ext>
            </a:extLst>
          </p:cNvPr>
          <p:cNvSpPr txBox="1"/>
          <p:nvPr/>
        </p:nvSpPr>
        <p:spPr>
          <a:xfrm>
            <a:off x="4204899" y="3246657"/>
            <a:ext cx="4583416" cy="2862322"/>
          </a:xfrm>
          <a:prstGeom prst="rect">
            <a:avLst/>
          </a:prstGeom>
          <a:noFill/>
        </p:spPr>
        <p:txBody>
          <a:bodyPr wrap="square" rtlCol="0">
            <a:spAutoFit/>
          </a:bodyPr>
          <a:lstStyle/>
          <a:p>
            <a:r>
              <a:rPr lang="en-GB" dirty="0"/>
              <a:t>This suggests those consuming the news don’t already know about poverty or see it themselves.</a:t>
            </a:r>
          </a:p>
          <a:p>
            <a:endParaRPr lang="en-GB" dirty="0"/>
          </a:p>
          <a:p>
            <a:r>
              <a:rPr lang="en-GB" dirty="0"/>
              <a:t>It sensationalises the experience, presents people in poverty as a threat, limits examination, uses violent language.</a:t>
            </a:r>
            <a:br>
              <a:rPr lang="en-GB" dirty="0"/>
            </a:br>
            <a:br>
              <a:rPr lang="en-GB" dirty="0"/>
            </a:br>
            <a:r>
              <a:rPr lang="en-GB" dirty="0"/>
              <a:t>People not asked about the experience</a:t>
            </a:r>
          </a:p>
        </p:txBody>
      </p:sp>
      <p:sp>
        <p:nvSpPr>
          <p:cNvPr id="6" name="TextBox 5">
            <a:extLst>
              <a:ext uri="{FF2B5EF4-FFF2-40B4-BE49-F238E27FC236}">
                <a16:creationId xmlns:a16="http://schemas.microsoft.com/office/drawing/2014/main" id="{98CED39C-058A-603E-D8F2-D0929C9BBA00}"/>
              </a:ext>
            </a:extLst>
          </p:cNvPr>
          <p:cNvSpPr txBox="1"/>
          <p:nvPr/>
        </p:nvSpPr>
        <p:spPr>
          <a:xfrm>
            <a:off x="8862642" y="3429000"/>
            <a:ext cx="3197473" cy="2308324"/>
          </a:xfrm>
          <a:prstGeom prst="rect">
            <a:avLst/>
          </a:prstGeom>
          <a:noFill/>
        </p:spPr>
        <p:txBody>
          <a:bodyPr wrap="square" rtlCol="0">
            <a:spAutoFit/>
          </a:bodyPr>
          <a:lstStyle/>
          <a:p>
            <a:r>
              <a:rPr lang="en-GB" dirty="0"/>
              <a:t>Journalist interprets the experience.</a:t>
            </a:r>
            <a:br>
              <a:rPr lang="en-GB" dirty="0"/>
            </a:br>
            <a:br>
              <a:rPr lang="en-GB" dirty="0"/>
            </a:br>
            <a:r>
              <a:rPr lang="en-GB" dirty="0"/>
              <a:t>Not accurate or real representation. Mediated.</a:t>
            </a:r>
            <a:br>
              <a:rPr lang="en-GB" dirty="0"/>
            </a:br>
            <a:br>
              <a:rPr lang="en-GB" dirty="0"/>
            </a:br>
            <a:r>
              <a:rPr lang="en-GB" dirty="0"/>
              <a:t>Those with direct, relevant  experience overlooked.</a:t>
            </a:r>
          </a:p>
        </p:txBody>
      </p:sp>
    </p:spTree>
    <p:extLst>
      <p:ext uri="{BB962C8B-B14F-4D97-AF65-F5344CB8AC3E}">
        <p14:creationId xmlns:p14="http://schemas.microsoft.com/office/powerpoint/2010/main" val="112506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DB7E63-0AD5-451A-9802-48AB1D44E6A8}"/>
              </a:ext>
            </a:extLst>
          </p:cNvPr>
          <p:cNvSpPr>
            <a:spLocks noGrp="1"/>
          </p:cNvSpPr>
          <p:nvPr>
            <p:ph type="title"/>
          </p:nvPr>
        </p:nvSpPr>
        <p:spPr>
          <a:xfrm>
            <a:off x="4737480" y="57359"/>
            <a:ext cx="7196801" cy="1290178"/>
          </a:xfrm>
        </p:spPr>
        <p:txBody>
          <a:bodyPr rtlCol="0">
            <a:normAutofit fontScale="90000"/>
          </a:bodyPr>
          <a:lstStyle/>
          <a:p>
            <a:pPr rtl="0"/>
            <a:r>
              <a:rPr lang="en-GB" dirty="0"/>
              <a:t>Want to understand poverty? Ask the experts.</a:t>
            </a:r>
          </a:p>
        </p:txBody>
      </p:sp>
      <p:pic>
        <p:nvPicPr>
          <p:cNvPr id="15" name="Picture 14" descr="The front cover of the NUJ guide to reporting poverty">
            <a:extLst>
              <a:ext uri="{FF2B5EF4-FFF2-40B4-BE49-F238E27FC236}">
                <a16:creationId xmlns:a16="http://schemas.microsoft.com/office/drawing/2014/main" id="{CA66D442-86C1-F7E4-BE15-E902F5E23C6F}"/>
              </a:ext>
            </a:extLst>
          </p:cNvPr>
          <p:cNvPicPr>
            <a:picLocks noChangeAspect="1"/>
          </p:cNvPicPr>
          <p:nvPr/>
        </p:nvPicPr>
        <p:blipFill>
          <a:blip r:embed="rId3"/>
          <a:stretch>
            <a:fillRect/>
          </a:stretch>
        </p:blipFill>
        <p:spPr>
          <a:xfrm>
            <a:off x="84220" y="57359"/>
            <a:ext cx="4427621" cy="4973677"/>
          </a:xfrm>
          <a:prstGeom prst="rect">
            <a:avLst/>
          </a:prstGeom>
        </p:spPr>
      </p:pic>
      <p:sp>
        <p:nvSpPr>
          <p:cNvPr id="17" name="TextBox 16">
            <a:extLst>
              <a:ext uri="{FF2B5EF4-FFF2-40B4-BE49-F238E27FC236}">
                <a16:creationId xmlns:a16="http://schemas.microsoft.com/office/drawing/2014/main" id="{AE1E4357-AD12-5AF2-0E1C-45FFBA586BAD}"/>
              </a:ext>
            </a:extLst>
          </p:cNvPr>
          <p:cNvSpPr txBox="1"/>
          <p:nvPr/>
        </p:nvSpPr>
        <p:spPr>
          <a:xfrm>
            <a:off x="84220" y="5107866"/>
            <a:ext cx="4162927" cy="1569660"/>
          </a:xfrm>
          <a:prstGeom prst="rect">
            <a:avLst/>
          </a:prstGeom>
          <a:noFill/>
        </p:spPr>
        <p:txBody>
          <a:bodyPr wrap="square" rtlCol="0">
            <a:spAutoFit/>
          </a:bodyPr>
          <a:lstStyle/>
          <a:p>
            <a:r>
              <a:rPr lang="en-GB" sz="1600" dirty="0"/>
              <a:t>Broady, R (2022), </a:t>
            </a:r>
            <a:r>
              <a:rPr lang="en-GB" sz="1600" b="0" i="0" dirty="0">
                <a:solidFill>
                  <a:srgbClr val="4D4D4D"/>
                </a:solidFill>
                <a:effectLst/>
              </a:rPr>
              <a:t>NUJ Reporting Poverty campaign: Introducing a trade union challenge to journalistic representations of the unemployed and the working poor, </a:t>
            </a:r>
            <a:r>
              <a:rPr lang="en-GB" sz="1600" b="0" i="1" dirty="0">
                <a:solidFill>
                  <a:srgbClr val="4D4D4D"/>
                </a:solidFill>
                <a:effectLst/>
              </a:rPr>
              <a:t>Journal of Class &amp; Culture</a:t>
            </a:r>
            <a:r>
              <a:rPr lang="en-GB" sz="1600" b="0" i="0" dirty="0">
                <a:solidFill>
                  <a:srgbClr val="4D4D4D"/>
                </a:solidFill>
                <a:effectLst/>
              </a:rPr>
              <a:t>, 1 (2), pp. 153-171</a:t>
            </a:r>
            <a:endParaRPr lang="en-GB" dirty="0"/>
          </a:p>
        </p:txBody>
      </p:sp>
      <p:sp>
        <p:nvSpPr>
          <p:cNvPr id="9" name="Content Placeholder 8">
            <a:extLst>
              <a:ext uri="{FF2B5EF4-FFF2-40B4-BE49-F238E27FC236}">
                <a16:creationId xmlns:a16="http://schemas.microsoft.com/office/drawing/2014/main" id="{469D770A-D8B9-4D5E-BB61-CD763E29DC55}"/>
              </a:ext>
            </a:extLst>
          </p:cNvPr>
          <p:cNvSpPr>
            <a:spLocks noGrp="1"/>
          </p:cNvSpPr>
          <p:nvPr>
            <p:ph idx="1"/>
          </p:nvPr>
        </p:nvSpPr>
        <p:spPr>
          <a:xfrm>
            <a:off x="4886954" y="1703849"/>
            <a:ext cx="3234361" cy="4973677"/>
          </a:xfrm>
        </p:spPr>
        <p:txBody>
          <a:bodyPr rtlCol="0">
            <a:noAutofit/>
          </a:bodyPr>
          <a:lstStyle/>
          <a:p>
            <a:pPr rtl="0"/>
            <a:r>
              <a:rPr lang="en-GB" sz="2600" i="1" dirty="0"/>
              <a:t>But people in poverty are …</a:t>
            </a:r>
          </a:p>
          <a:p>
            <a:r>
              <a:rPr lang="en-GB" sz="2600" dirty="0"/>
              <a:t>Scared of media </a:t>
            </a:r>
          </a:p>
          <a:p>
            <a:r>
              <a:rPr lang="en-GB" sz="2600" dirty="0"/>
              <a:t>Hard to find</a:t>
            </a:r>
          </a:p>
          <a:p>
            <a:pPr rtl="0"/>
            <a:r>
              <a:rPr lang="en-GB" sz="2600" dirty="0"/>
              <a:t>Biased</a:t>
            </a:r>
          </a:p>
          <a:p>
            <a:r>
              <a:rPr lang="en-GB" sz="2600" dirty="0"/>
              <a:t>Inarticulate</a:t>
            </a:r>
          </a:p>
          <a:p>
            <a:pPr rtl="0"/>
            <a:r>
              <a:rPr lang="en-GB" sz="2600" dirty="0"/>
              <a:t>Unintelligent</a:t>
            </a:r>
          </a:p>
          <a:p>
            <a:pPr rtl="0"/>
            <a:r>
              <a:rPr lang="en-GB" sz="2600" dirty="0"/>
              <a:t> </a:t>
            </a:r>
          </a:p>
          <a:p>
            <a:pPr rtl="0"/>
            <a:endParaRPr lang="en-GB" sz="2400" dirty="0"/>
          </a:p>
          <a:p>
            <a:pPr rtl="0"/>
            <a:endParaRPr lang="en-GB" sz="2400" dirty="0"/>
          </a:p>
          <a:p>
            <a:pPr rtl="0"/>
            <a:endParaRPr lang="en-GB" sz="2400" dirty="0"/>
          </a:p>
        </p:txBody>
      </p:sp>
      <p:sp>
        <p:nvSpPr>
          <p:cNvPr id="2" name="TextBox 1">
            <a:extLst>
              <a:ext uri="{FF2B5EF4-FFF2-40B4-BE49-F238E27FC236}">
                <a16:creationId xmlns:a16="http://schemas.microsoft.com/office/drawing/2014/main" id="{C12B89E4-BF2B-C5DF-3BCB-EFD0686F4DEE}"/>
              </a:ext>
            </a:extLst>
          </p:cNvPr>
          <p:cNvSpPr txBox="1"/>
          <p:nvPr/>
        </p:nvSpPr>
        <p:spPr>
          <a:xfrm>
            <a:off x="8535444" y="1595021"/>
            <a:ext cx="3656555" cy="5262979"/>
          </a:xfrm>
          <a:prstGeom prst="rect">
            <a:avLst/>
          </a:prstGeom>
          <a:noFill/>
        </p:spPr>
        <p:txBody>
          <a:bodyPr wrap="square" rtlCol="0">
            <a:spAutoFit/>
          </a:bodyPr>
          <a:lstStyle/>
          <a:p>
            <a:pPr marL="342900" indent="-342900">
              <a:buFont typeface="Courier New" panose="02070309020205020404" pitchFamily="49" charset="0"/>
              <a:buChar char="o"/>
            </a:pPr>
            <a:r>
              <a:rPr lang="en-GB" sz="2400" dirty="0"/>
              <a:t>Interviewees not case studies</a:t>
            </a:r>
          </a:p>
          <a:p>
            <a:pPr marL="342900" indent="-342900">
              <a:buFont typeface="Courier New" panose="02070309020205020404" pitchFamily="49" charset="0"/>
              <a:buChar char="o"/>
            </a:pPr>
            <a:endParaRPr lang="en-GB" sz="2400" dirty="0"/>
          </a:p>
          <a:p>
            <a:pPr marL="342900" indent="-342900">
              <a:buFont typeface="Courier New" panose="02070309020205020404" pitchFamily="49" charset="0"/>
              <a:buChar char="o"/>
            </a:pPr>
            <a:r>
              <a:rPr lang="en-GB" sz="2400" dirty="0"/>
              <a:t>Media trained</a:t>
            </a:r>
            <a:br>
              <a:rPr lang="en-GB" sz="2400" dirty="0"/>
            </a:br>
            <a:br>
              <a:rPr lang="en-GB" sz="2400" dirty="0"/>
            </a:br>
            <a:r>
              <a:rPr lang="en-GB" sz="2400" dirty="0"/>
              <a:t>Human interest &amp; expertise </a:t>
            </a:r>
          </a:p>
          <a:p>
            <a:pPr marL="342900" indent="-342900">
              <a:buFont typeface="Courier New" panose="02070309020205020404" pitchFamily="49" charset="0"/>
              <a:buChar char="o"/>
            </a:pPr>
            <a:endParaRPr lang="en-GB" sz="2400" dirty="0"/>
          </a:p>
          <a:p>
            <a:pPr marL="342900" indent="-342900">
              <a:buFont typeface="Courier New" panose="02070309020205020404" pitchFamily="49" charset="0"/>
              <a:buChar char="o"/>
            </a:pPr>
            <a:r>
              <a:rPr lang="en-GB" sz="2400" dirty="0"/>
              <a:t>People in poverty are readers, viewers, listeners</a:t>
            </a:r>
          </a:p>
          <a:p>
            <a:endParaRPr lang="en-GB" sz="2400" dirty="0"/>
          </a:p>
          <a:p>
            <a:pPr marL="342900" indent="-342900">
              <a:buFont typeface="Courier New" panose="02070309020205020404" pitchFamily="49" charset="0"/>
              <a:buChar char="o"/>
            </a:pPr>
            <a:r>
              <a:rPr lang="en-GB" sz="2400" dirty="0"/>
              <a:t>Experienced professionals</a:t>
            </a:r>
          </a:p>
        </p:txBody>
      </p:sp>
    </p:spTree>
    <p:extLst>
      <p:ext uri="{BB962C8B-B14F-4D97-AF65-F5344CB8AC3E}">
        <p14:creationId xmlns:p14="http://schemas.microsoft.com/office/powerpoint/2010/main" val="21534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235702-D252-448C-B19A-B3316C4F88E2}"/>
              </a:ext>
            </a:extLst>
          </p:cNvPr>
          <p:cNvSpPr>
            <a:spLocks noGrp="1"/>
          </p:cNvSpPr>
          <p:nvPr>
            <p:ph type="title"/>
          </p:nvPr>
        </p:nvSpPr>
        <p:spPr>
          <a:xfrm>
            <a:off x="132348" y="43978"/>
            <a:ext cx="9516977" cy="997524"/>
          </a:xfrm>
        </p:spPr>
        <p:txBody>
          <a:bodyPr rtlCol="0">
            <a:noAutofit/>
          </a:bodyPr>
          <a:lstStyle/>
          <a:p>
            <a:pPr rtl="0"/>
            <a:r>
              <a:rPr lang="en-GB" sz="4000" dirty="0"/>
              <a:t>Reporting Poverty Guide</a:t>
            </a:r>
          </a:p>
        </p:txBody>
      </p:sp>
      <p:pic>
        <p:nvPicPr>
          <p:cNvPr id="17" name="Picture 16" descr="Various comments which can be found in the NUJ Guide to Reporting Poverty which include it's patronising to think people in receipt of benefits just need to be taught how to budget and people living in poverty do not put themselves there by choice">
            <a:extLst>
              <a:ext uri="{FF2B5EF4-FFF2-40B4-BE49-F238E27FC236}">
                <a16:creationId xmlns:a16="http://schemas.microsoft.com/office/drawing/2014/main" id="{DDCF38DA-4167-57E1-951A-DA48B9D5614B}"/>
              </a:ext>
            </a:extLst>
          </p:cNvPr>
          <p:cNvPicPr>
            <a:picLocks noChangeAspect="1"/>
          </p:cNvPicPr>
          <p:nvPr/>
        </p:nvPicPr>
        <p:blipFill rotWithShape="1">
          <a:blip r:embed="rId3"/>
          <a:srcRect l="2179" t="55826" r="10669" b="4561"/>
          <a:stretch/>
        </p:blipFill>
        <p:spPr>
          <a:xfrm>
            <a:off x="132349" y="1422238"/>
            <a:ext cx="3922294" cy="2512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98B3A585-51C9-C3A9-38E9-8B5D16D8BB4B}"/>
              </a:ext>
              <a:ext uri="{C183D7F6-B498-43B3-948B-1728B52AA6E4}">
                <adec:decorative xmlns:adec="http://schemas.microsoft.com/office/drawing/2017/decorative" val="1"/>
              </a:ext>
            </a:extLst>
          </p:cNvPr>
          <p:cNvPicPr>
            <a:picLocks noChangeAspect="1"/>
          </p:cNvPicPr>
          <p:nvPr/>
        </p:nvPicPr>
        <p:blipFill rotWithShape="1">
          <a:blip r:embed="rId4"/>
          <a:srcRect l="19470" t="58947" r="14874" b="5790"/>
          <a:stretch/>
        </p:blipFill>
        <p:spPr>
          <a:xfrm>
            <a:off x="132349" y="4268818"/>
            <a:ext cx="3922294" cy="2333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9752E42F-CD40-2681-022A-27889E38591A}"/>
              </a:ext>
              <a:ext uri="{C183D7F6-B498-43B3-948B-1728B52AA6E4}">
                <adec:decorative xmlns:adec="http://schemas.microsoft.com/office/drawing/2017/decorative" val="1"/>
              </a:ext>
            </a:extLst>
          </p:cNvPr>
          <p:cNvPicPr>
            <a:picLocks noChangeAspect="1"/>
          </p:cNvPicPr>
          <p:nvPr/>
        </p:nvPicPr>
        <p:blipFill rotWithShape="1">
          <a:blip r:embed="rId3"/>
          <a:srcRect t="3725" r="10357" b="66324"/>
          <a:stretch/>
        </p:blipFill>
        <p:spPr>
          <a:xfrm>
            <a:off x="4274215" y="2508289"/>
            <a:ext cx="3820945" cy="2054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CD8D7543-88F2-D3D3-571D-CB0EC11D9489}"/>
              </a:ext>
              <a:ext uri="{C183D7F6-B498-43B3-948B-1728B52AA6E4}">
                <adec:decorative xmlns:adec="http://schemas.microsoft.com/office/drawing/2017/decorative" val="1"/>
              </a:ext>
            </a:extLst>
          </p:cNvPr>
          <p:cNvPicPr>
            <a:picLocks noChangeAspect="1"/>
          </p:cNvPicPr>
          <p:nvPr/>
        </p:nvPicPr>
        <p:blipFill rotWithShape="1">
          <a:blip r:embed="rId5"/>
          <a:srcRect l="19219" t="8595" r="13335" b="19299"/>
          <a:stretch/>
        </p:blipFill>
        <p:spPr>
          <a:xfrm>
            <a:off x="8356932" y="1465375"/>
            <a:ext cx="3702719" cy="2468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BCDCCD3E-B945-5248-831D-993ECA48F276}"/>
              </a:ext>
              <a:ext uri="{C183D7F6-B498-43B3-948B-1728B52AA6E4}">
                <adec:decorative xmlns:adec="http://schemas.microsoft.com/office/drawing/2017/decorative" val="1"/>
              </a:ext>
            </a:extLst>
          </p:cNvPr>
          <p:cNvPicPr>
            <a:picLocks noChangeAspect="1"/>
          </p:cNvPicPr>
          <p:nvPr/>
        </p:nvPicPr>
        <p:blipFill rotWithShape="1">
          <a:blip r:embed="rId6"/>
          <a:srcRect l="8522" t="18771" r="14102" b="12456"/>
          <a:stretch/>
        </p:blipFill>
        <p:spPr>
          <a:xfrm>
            <a:off x="8356932" y="4225681"/>
            <a:ext cx="3702719" cy="2333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a:extLst>
              <a:ext uri="{FF2B5EF4-FFF2-40B4-BE49-F238E27FC236}">
                <a16:creationId xmlns:a16="http://schemas.microsoft.com/office/drawing/2014/main" id="{B58ADFBC-E191-85C3-7F13-3DAAD99E7197}"/>
              </a:ext>
              <a:ext uri="{C183D7F6-B498-43B3-948B-1728B52AA6E4}">
                <adec:decorative xmlns:adec="http://schemas.microsoft.com/office/drawing/2017/decorative" val="1"/>
              </a:ext>
            </a:extLst>
          </p:cNvPr>
          <p:cNvPicPr>
            <a:picLocks noChangeAspect="1"/>
          </p:cNvPicPr>
          <p:nvPr/>
        </p:nvPicPr>
        <p:blipFill rotWithShape="1">
          <a:blip r:embed="rId7"/>
          <a:srcRect l="7635" t="33703" r="16277" b="42474"/>
          <a:stretch/>
        </p:blipFill>
        <p:spPr>
          <a:xfrm>
            <a:off x="4274215" y="4775040"/>
            <a:ext cx="3918125" cy="1784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36E1F1C9-A424-26F8-55D0-E68BED37080F}"/>
              </a:ext>
              <a:ext uri="{C183D7F6-B498-43B3-948B-1728B52AA6E4}">
                <adec:decorative xmlns:adec="http://schemas.microsoft.com/office/drawing/2017/decorative" val="1"/>
              </a:ext>
            </a:extLst>
          </p:cNvPr>
          <p:cNvPicPr>
            <a:picLocks noChangeAspect="1"/>
          </p:cNvPicPr>
          <p:nvPr/>
        </p:nvPicPr>
        <p:blipFill rotWithShape="1">
          <a:blip r:embed="rId3"/>
          <a:srcRect l="-2821" t="36136" r="2821" b="44687"/>
          <a:stretch/>
        </p:blipFill>
        <p:spPr>
          <a:xfrm rot="201940">
            <a:off x="4313087" y="1152423"/>
            <a:ext cx="3820945" cy="1436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17E7ECA0-6E09-FAE4-3DB9-F48FD6A4860D}"/>
              </a:ext>
            </a:extLst>
          </p:cNvPr>
          <p:cNvSpPr txBox="1"/>
          <p:nvPr/>
        </p:nvSpPr>
        <p:spPr>
          <a:xfrm>
            <a:off x="8160960" y="339733"/>
            <a:ext cx="3898691" cy="707886"/>
          </a:xfrm>
          <a:prstGeom prst="rect">
            <a:avLst/>
          </a:prstGeom>
          <a:noFill/>
        </p:spPr>
        <p:txBody>
          <a:bodyPr wrap="square" rtlCol="0">
            <a:spAutoFit/>
          </a:bodyPr>
          <a:lstStyle/>
          <a:p>
            <a:r>
              <a:rPr lang="en-GB" sz="2000" dirty="0">
                <a:solidFill>
                  <a:schemeClr val="bg1"/>
                </a:solidFill>
              </a:rPr>
              <a:t>Relevant, valuable, engaging &amp; insightful context</a:t>
            </a:r>
          </a:p>
        </p:txBody>
      </p:sp>
    </p:spTree>
    <p:extLst>
      <p:ext uri="{BB962C8B-B14F-4D97-AF65-F5344CB8AC3E}">
        <p14:creationId xmlns:p14="http://schemas.microsoft.com/office/powerpoint/2010/main" val="2960976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94278F-BBE1-4D62-8038-1FE9C98B6D37}"/>
              </a:ext>
            </a:extLst>
          </p:cNvPr>
          <p:cNvSpPr>
            <a:spLocks noGrp="1"/>
          </p:cNvSpPr>
          <p:nvPr>
            <p:ph type="title"/>
          </p:nvPr>
        </p:nvSpPr>
        <p:spPr>
          <a:xfrm>
            <a:off x="1535372" y="4882411"/>
            <a:ext cx="10013709" cy="1030360"/>
          </a:xfrm>
        </p:spPr>
        <p:txBody>
          <a:bodyPr rtlCol="0">
            <a:normAutofit/>
          </a:bodyPr>
          <a:lstStyle/>
          <a:p>
            <a:pPr rtl="0"/>
            <a:r>
              <a:rPr lang="en-GB" sz="3000" dirty="0"/>
              <a:t>Resources for teaching &amp; practice</a:t>
            </a:r>
          </a:p>
        </p:txBody>
      </p:sp>
      <p:pic>
        <p:nvPicPr>
          <p:cNvPr id="3" name="Picture 2" descr="The cover of Reporting Poverty a guide for media professionals">
            <a:extLst>
              <a:ext uri="{FF2B5EF4-FFF2-40B4-BE49-F238E27FC236}">
                <a16:creationId xmlns:a16="http://schemas.microsoft.com/office/drawing/2014/main" id="{9D8795D5-E83D-CFFB-AA2C-C935DFF1D37A}"/>
              </a:ext>
            </a:extLst>
          </p:cNvPr>
          <p:cNvPicPr>
            <a:picLocks noChangeAspect="1"/>
          </p:cNvPicPr>
          <p:nvPr/>
        </p:nvPicPr>
        <p:blipFill>
          <a:blip r:embed="rId3"/>
          <a:stretch>
            <a:fillRect/>
          </a:stretch>
        </p:blipFill>
        <p:spPr>
          <a:xfrm>
            <a:off x="733926" y="77127"/>
            <a:ext cx="3729789" cy="3855781"/>
          </a:xfrm>
          <a:prstGeom prst="rect">
            <a:avLst/>
          </a:prstGeom>
        </p:spPr>
      </p:pic>
      <p:sp>
        <p:nvSpPr>
          <p:cNvPr id="4" name="TextBox 3">
            <a:extLst>
              <a:ext uri="{FF2B5EF4-FFF2-40B4-BE49-F238E27FC236}">
                <a16:creationId xmlns:a16="http://schemas.microsoft.com/office/drawing/2014/main" id="{51E4E6A5-1A49-92F4-93D5-526E61700AF3}"/>
              </a:ext>
            </a:extLst>
          </p:cNvPr>
          <p:cNvSpPr txBox="1"/>
          <p:nvPr/>
        </p:nvSpPr>
        <p:spPr>
          <a:xfrm>
            <a:off x="1082841" y="4029869"/>
            <a:ext cx="3031958" cy="646331"/>
          </a:xfrm>
          <a:prstGeom prst="rect">
            <a:avLst/>
          </a:prstGeom>
          <a:noFill/>
        </p:spPr>
        <p:txBody>
          <a:bodyPr wrap="square" rtlCol="0">
            <a:spAutoFit/>
          </a:bodyPr>
          <a:lstStyle/>
          <a:p>
            <a:r>
              <a:rPr lang="en-GB" dirty="0"/>
              <a:t>On NUJ website under resources</a:t>
            </a:r>
          </a:p>
        </p:txBody>
      </p:sp>
      <p:sp>
        <p:nvSpPr>
          <p:cNvPr id="2" name="TextBox 1">
            <a:extLst>
              <a:ext uri="{FF2B5EF4-FFF2-40B4-BE49-F238E27FC236}">
                <a16:creationId xmlns:a16="http://schemas.microsoft.com/office/drawing/2014/main" id="{9796E76D-9B85-4AEF-4241-6617AA88ED54}"/>
              </a:ext>
            </a:extLst>
          </p:cNvPr>
          <p:cNvSpPr txBox="1"/>
          <p:nvPr/>
        </p:nvSpPr>
        <p:spPr>
          <a:xfrm>
            <a:off x="4463715" y="84827"/>
            <a:ext cx="7640053" cy="4801314"/>
          </a:xfrm>
          <a:prstGeom prst="rect">
            <a:avLst/>
          </a:prstGeom>
          <a:noFill/>
        </p:spPr>
        <p:txBody>
          <a:bodyPr wrap="square" rtlCol="0">
            <a:spAutoFit/>
          </a:bodyPr>
          <a:lstStyle/>
          <a:p>
            <a:pPr marL="342900" indent="-342900" rtl="0">
              <a:buFont typeface="Courier New" panose="02070309020205020404" pitchFamily="49" charset="0"/>
              <a:buChar char="o"/>
            </a:pPr>
            <a:r>
              <a:rPr lang="en-GB" sz="2400" dirty="0"/>
              <a:t>People in poverty at organisations such as Church Action on Poverty receive media training.</a:t>
            </a:r>
          </a:p>
          <a:p>
            <a:pPr marL="342900" indent="-342900" rtl="0">
              <a:buFont typeface="Courier New" panose="02070309020205020404" pitchFamily="49" charset="0"/>
              <a:buChar char="o"/>
            </a:pPr>
            <a:r>
              <a:rPr lang="en-GB" sz="2400" dirty="0"/>
              <a:t>Better story – more detail, development beyond observe, describe, imitate approach.</a:t>
            </a:r>
          </a:p>
          <a:p>
            <a:pPr marL="342900" indent="-342900" rtl="0">
              <a:buFont typeface="Courier New" panose="02070309020205020404" pitchFamily="49" charset="0"/>
              <a:buChar char="o"/>
            </a:pPr>
            <a:r>
              <a:rPr lang="en-GB" sz="2400" dirty="0"/>
              <a:t>Contribute to eradication of poverty by removing an obstacle in which media sees people in poverty as other and disempowers them.</a:t>
            </a:r>
          </a:p>
          <a:p>
            <a:pPr marL="342900" indent="-342900" rtl="0">
              <a:buFont typeface="Courier New" panose="02070309020205020404" pitchFamily="49" charset="0"/>
              <a:buChar char="o"/>
            </a:pPr>
            <a:r>
              <a:rPr lang="en-GB" sz="2400" dirty="0"/>
              <a:t>Can influence policy-change and political responses: not justify benefit cuts through dehumanising language.</a:t>
            </a:r>
          </a:p>
          <a:p>
            <a:endParaRPr lang="en-GB" dirty="0"/>
          </a:p>
        </p:txBody>
      </p:sp>
    </p:spTree>
    <p:extLst>
      <p:ext uri="{BB962C8B-B14F-4D97-AF65-F5344CB8AC3E}">
        <p14:creationId xmlns:p14="http://schemas.microsoft.com/office/powerpoint/2010/main" val="110933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1434622" y="1148201"/>
            <a:ext cx="4862811" cy="2019488"/>
          </a:xfrm>
        </p:spPr>
        <p:txBody>
          <a:bodyPr rtlCol="0"/>
          <a:lstStyle/>
          <a:p>
            <a:pPr rtl="0"/>
            <a:r>
              <a:rPr lang="en-GB"/>
              <a:t>THANK YOU</a:t>
            </a:r>
          </a:p>
        </p:txBody>
      </p:sp>
      <p:sp>
        <p:nvSpPr>
          <p:cNvPr id="2" name="TextBox 1">
            <a:extLst>
              <a:ext uri="{FF2B5EF4-FFF2-40B4-BE49-F238E27FC236}">
                <a16:creationId xmlns:a16="http://schemas.microsoft.com/office/drawing/2014/main" id="{31C8B094-5EF1-AB2A-D04F-2A647DEF0365}"/>
              </a:ext>
            </a:extLst>
          </p:cNvPr>
          <p:cNvSpPr txBox="1"/>
          <p:nvPr/>
        </p:nvSpPr>
        <p:spPr>
          <a:xfrm>
            <a:off x="1067711" y="91440"/>
            <a:ext cx="4166025" cy="707886"/>
          </a:xfrm>
          <a:prstGeom prst="rect">
            <a:avLst/>
          </a:prstGeom>
          <a:noFill/>
        </p:spPr>
        <p:txBody>
          <a:bodyPr wrap="square" rtlCol="0">
            <a:spAutoFit/>
          </a:bodyPr>
          <a:lstStyle/>
          <a:p>
            <a:r>
              <a:rPr lang="en-GB" sz="2000" dirty="0"/>
              <a:t>I can provide a copy of the original NUJ guide on request</a:t>
            </a:r>
          </a:p>
        </p:txBody>
      </p:sp>
      <p:pic>
        <p:nvPicPr>
          <p:cNvPr id="30" name="Picture Placeholder 29" descr="Book cover">
            <a:extLst>
              <a:ext uri="{FF2B5EF4-FFF2-40B4-BE49-F238E27FC236}">
                <a16:creationId xmlns:a16="http://schemas.microsoft.com/office/drawing/2014/main" id="{C1CA27C7-F47D-4606-AAE8-32BD4D06983A}"/>
              </a:ext>
              <a:ext uri="{C183D7F6-B498-43B3-948B-1728B52AA6E4}">
                <adec:decorative xmlns:adec="http://schemas.microsoft.com/office/drawing/2017/decorative" val="0"/>
              </a:ext>
            </a:extLst>
          </p:cNvPr>
          <p:cNvPicPr>
            <a:picLocks noGrp="1" noChangeAspect="1"/>
          </p:cNvPicPr>
          <p:nvPr>
            <p:ph type="pic" sz="quarter" idx="13"/>
          </p:nvPr>
        </p:nvPicPr>
        <p:blipFill>
          <a:blip r:embed="rId3"/>
          <a:srcRect/>
          <a:stretch/>
        </p:blipFill>
        <p:spPr>
          <a:xfrm>
            <a:off x="1067712" y="3461002"/>
            <a:ext cx="5728215" cy="3396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Placeholder 31" descr="NUJ guidelines on reporting poverty">
            <a:extLst>
              <a:ext uri="{FF2B5EF4-FFF2-40B4-BE49-F238E27FC236}">
                <a16:creationId xmlns:a16="http://schemas.microsoft.com/office/drawing/2014/main" id="{C4A8B214-180D-446B-9616-62B7371F3DDA}"/>
              </a:ext>
            </a:extLst>
          </p:cNvPr>
          <p:cNvPicPr>
            <a:picLocks noGrp="1" noChangeAspect="1"/>
          </p:cNvPicPr>
          <p:nvPr>
            <p:ph type="pic" sz="quarter" idx="14"/>
          </p:nvPr>
        </p:nvPicPr>
        <p:blipFill>
          <a:blip r:embed="rId4"/>
          <a:srcRect/>
          <a:stretch/>
        </p:blipFill>
        <p:spPr>
          <a:xfrm>
            <a:off x="6858023" y="4941"/>
            <a:ext cx="5333977" cy="339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4">
            <a:extLst>
              <a:ext uri="{FF2B5EF4-FFF2-40B4-BE49-F238E27FC236}">
                <a16:creationId xmlns:a16="http://schemas.microsoft.com/office/drawing/2014/main" id="{5755816F-F516-477A-8EF2-D8CA20267590}"/>
              </a:ext>
            </a:extLst>
          </p:cNvPr>
          <p:cNvSpPr>
            <a:spLocks noGrp="1"/>
          </p:cNvSpPr>
          <p:nvPr>
            <p:ph idx="1"/>
          </p:nvPr>
        </p:nvSpPr>
        <p:spPr>
          <a:xfrm>
            <a:off x="7023652" y="3928342"/>
            <a:ext cx="4525429" cy="2285000"/>
          </a:xfrm>
        </p:spPr>
        <p:txBody>
          <a:bodyPr rtlCol="0">
            <a:noAutofit/>
          </a:bodyPr>
          <a:lstStyle/>
          <a:p>
            <a:pPr rtl="0"/>
            <a:r>
              <a:rPr lang="en-GB" sz="2800" dirty="0"/>
              <a:t>Rachel Broady</a:t>
            </a:r>
          </a:p>
          <a:p>
            <a:pPr rtl="0"/>
            <a:r>
              <a:rPr lang="en-GB" sz="2800" dirty="0"/>
              <a:t>r.s.broady@ljmu.ac.uk</a:t>
            </a:r>
          </a:p>
          <a:p>
            <a:pPr rtl="0"/>
            <a:r>
              <a:rPr lang="en-GB" sz="2800" dirty="0"/>
              <a:t>reportingpoverty.com</a:t>
            </a:r>
          </a:p>
        </p:txBody>
      </p:sp>
    </p:spTree>
    <p:extLst>
      <p:ext uri="{BB962C8B-B14F-4D97-AF65-F5344CB8AC3E}">
        <p14:creationId xmlns:p14="http://schemas.microsoft.com/office/powerpoint/2010/main" val="798203993"/>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236.tgt.Office_50301644_TF56000440_Win32_OJ112196103" id="{580BD9EC-6C19-4542-8B14-DA369C5CDA21}" vid="{FD53FB74-34FC-41BD-841A-01F3915863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F9B764-6365-43A2-B92A-B9C4DD6E9B23}">
  <ds:schemaRefs>
    <ds:schemaRef ds:uri="http://purl.org/dc/elements/1.1/"/>
    <ds:schemaRef ds:uri="http://purl.org/dc/dcmitype/"/>
    <ds:schemaRef ds:uri="230e9df3-be65-4c73-a93b-d1236ebd677e"/>
    <ds:schemaRef ds:uri="http://schemas.microsoft.com/office/2006/metadata/properties"/>
    <ds:schemaRef ds:uri="http://schemas.microsoft.com/office/2006/documentManagement/types"/>
    <ds:schemaRef ds:uri="http://www.w3.org/XML/1998/namespace"/>
    <ds:schemaRef ds:uri="http://schemas.microsoft.com/sharepoint/v3"/>
    <ds:schemaRef ds:uri="http://purl.org/dc/terms/"/>
    <ds:schemaRef ds:uri="http://schemas.openxmlformats.org/package/2006/metadata/core-properties"/>
    <ds:schemaRef ds:uri="71af3243-3dd4-4a8d-8c0d-dd76da1f02a5"/>
    <ds:schemaRef ds:uri="http://schemas.microsoft.com/office/infopath/2007/PartnerControls"/>
    <ds:schemaRef ds:uri="16c05727-aa75-4e4a-9b5f-8a80a1165891"/>
  </ds:schemaRefs>
</ds:datastoreItem>
</file>

<file path=customXml/itemProps2.xml><?xml version="1.0" encoding="utf-8"?>
<ds:datastoreItem xmlns:ds="http://schemas.openxmlformats.org/officeDocument/2006/customXml" ds:itemID="{99F8CEDD-DC61-403E-AD0F-EF7523F627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0F1594-3EA9-4B35-B72A-00D8B89F015B}">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{A2878389-50F5-4D43-B1DF-9C3459CDF80C}tf56000440_win32</Template>
  <TotalTime>180</TotalTime>
  <Words>456</Words>
  <Application>Microsoft Office PowerPoint</Application>
  <PresentationFormat>Widescreen</PresentationFormat>
  <Paragraphs>74</Paragraphs>
  <Slides>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Meiryo</vt:lpstr>
      <vt:lpstr>Arial</vt:lpstr>
      <vt:lpstr>Calibri</vt:lpstr>
      <vt:lpstr>Corbel</vt:lpstr>
      <vt:lpstr>Courier New</vt:lpstr>
      <vt:lpstr>ShojiVTI</vt:lpstr>
      <vt:lpstr>Teaching Reporting poverty</vt:lpstr>
      <vt:lpstr>Reporting Poverty</vt:lpstr>
      <vt:lpstr>Examining “epistemic injustice” in journalism practice</vt:lpstr>
      <vt:lpstr>Current practice: Reach publications </vt:lpstr>
      <vt:lpstr>The injustice? Reach publications </vt:lpstr>
      <vt:lpstr>Want to understand poverty? Ask the experts.</vt:lpstr>
      <vt:lpstr>Reporting Poverty Guide</vt:lpstr>
      <vt:lpstr>Resources for teaching &amp; practice</vt:lpstr>
      <vt:lpstr>THANK YOU</vt:lpstr>
    </vt:vector>
  </TitlesOfParts>
  <Company>Liverpool John Moores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Reporting poverty</dc:title>
  <dc:creator>Broady, Rachel</dc:creator>
  <cp:lastModifiedBy>McCooey, Sophie</cp:lastModifiedBy>
  <cp:revision>2</cp:revision>
  <dcterms:created xsi:type="dcterms:W3CDTF">2024-05-31T07:37:00Z</dcterms:created>
  <dcterms:modified xsi:type="dcterms:W3CDTF">2024-07-02T11:59:45Z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