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7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29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CE3F41-CBBB-D280-E61A-BE21A54D8499}" v="298" dt="2024-07-26T10:08:57.989"/>
    <p1510:client id="{FB44E6D6-0B8B-8C07-E9EB-58F42DCE8315}" v="30" dt="2024-07-26T09:20:43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46758-3685-03DE-B276-10C6F1CA1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E52B74-939A-2279-A2A1-1EB72CA096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631D9-0007-573A-A70A-9A7A1E86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CC42-CBC3-D447-99FE-19CA19719FE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E498-2344-7576-1CE4-447C38AB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2D241-ABE2-7DB7-3CE9-37C656170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A028-FDD9-F94D-A333-97FF199AA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C25F5-D94B-FBD4-A550-130C9FFCC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623597-81A4-FD75-F5B5-77870455D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91E79-F20F-D0C2-5278-2F42EA64D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CC42-CBC3-D447-99FE-19CA19719FE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F66BB-5C39-91B2-6982-9584A0786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1659A-0B0D-9F68-D1C4-AD9584BDB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A028-FDD9-F94D-A333-97FF199AA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8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10B7F3-C1BA-7A5C-A88B-54240F4772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0B0DA7-8DC7-0706-8ADE-F1908ADB4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BBFA3-D467-B138-D59C-6412EF4BA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CC42-CBC3-D447-99FE-19CA19719FE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FFC61-35A6-748D-4793-1C750C4D8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ABCB1-0616-8E53-51B6-91709188B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A028-FDD9-F94D-A333-97FF199AA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45758-845E-41B9-EE35-061C1626F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AD41E-3C13-DB04-6853-0E0F8C6DF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B03B8-6E4C-10C8-8C2A-B6134036B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CC42-CBC3-D447-99FE-19CA19719FE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06320-E0F1-51F0-DA57-6680C1647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FF3A7-1807-29A6-ACD0-C67937E0A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A028-FDD9-F94D-A333-97FF199AA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3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B9C1E-D702-6131-1EDA-AB535AFD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F5FF7-1B15-E818-5284-B8A876E86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B0021-246D-BB09-4C32-C54E49600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CC42-CBC3-D447-99FE-19CA19719FE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7FA36-4F5E-422B-B5EC-5B5757663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F3745-C1F1-8B4A-35A4-44123046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A028-FDD9-F94D-A333-97FF199AA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4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FE959-206F-1A47-6094-4CDB2F0EB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F0EE9-1A81-CE8D-AB1D-13856FABF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B2B7DF-0124-A603-C700-D5A7FA4B7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D54CF-DB43-5F4B-7B37-6CB15203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CC42-CBC3-D447-99FE-19CA19719FE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58A804-6052-C86B-77A6-A3DEBED4F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A79AB-F7E1-8E33-E002-9B0A9D74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A028-FDD9-F94D-A333-97FF199AA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4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506AB-5A37-933C-D716-ACB2F500F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E95E38-CDE9-31E6-365A-8C03E1075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B9D4F2-127A-A2FD-4604-4D44A8EAF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714B15-3CB9-557D-E1B9-BC40CD4291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0DDCA0-43C7-605D-94B5-CF82F6550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941DE8-AE52-676D-8969-4B0E94DA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CC42-CBC3-D447-99FE-19CA19719FE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6703A6-8D38-3EBA-05AC-F8C83D708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771B1D-7184-6FF2-10FA-F2B8C24EE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A028-FDD9-F94D-A333-97FF199AA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17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2FE80-201B-6EC9-6510-D6B70EBB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80BFBA-3B75-A828-4BAF-5E5E3035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CC42-CBC3-D447-99FE-19CA19719FE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4B1B04-ED4F-E0A8-2096-20A0BEEE3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7E7016-2112-6C7A-EF14-226AAB45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A028-FDD9-F94D-A333-97FF199AA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26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AF9B6-EAB0-FB81-93D3-4EBAC8D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CC42-CBC3-D447-99FE-19CA19719FE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6DA742-A2C8-473C-787E-6909CA142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23D6C-AB9D-2CD5-4F93-29132333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A028-FDD9-F94D-A333-97FF199AA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4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6AC77-B0B4-06E7-96E7-8365D01CE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38D63-65C6-27CA-E46A-20603E3C3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A0F84B-0B94-2871-A2CB-2257A41E2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9C8F6-951F-DA44-1895-92982E23D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CC42-CBC3-D447-99FE-19CA19719FE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7BD07-19A9-A19E-6EE7-CE64EAB00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235E4-90FA-9BBC-F877-AF073FE7B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A028-FDD9-F94D-A333-97FF199AA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76D8-5DAB-A860-24EB-69C6CC7D8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61A5A3-A33F-9B82-9C3D-99D088B96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E1675-3D4A-3BE4-863A-427160EFE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A0B86-0936-7006-345A-BCA03F80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CC42-CBC3-D447-99FE-19CA19719FE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22FFD-F5D9-8590-2901-1B59CEAE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75787-C0F0-246E-347F-1AB330CDE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A028-FDD9-F94D-A333-97FF199AA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1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1B2CA-4EAF-B5E6-9EFF-B607CB9B0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17458-6C0A-1C07-E2BD-CE4A91891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B323-9813-A67D-EFE0-355E3E0CA3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6CC42-CBC3-D447-99FE-19CA19719FE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23CE4-04A4-95B7-8CD1-B64A7FDDF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0B9A0-EBBE-3337-0173-A754998B2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4A028-FDD9-F94D-A333-97FF199AA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3.wdp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8D5FCDF-D058-6AB4-FBF7-8A114D3B1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6725" b="14316"/>
          <a:stretch/>
        </p:blipFill>
        <p:spPr bwMode="auto">
          <a:xfrm>
            <a:off x="0" y="-1"/>
            <a:ext cx="12223734" cy="256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3168E03-FE3A-3CC2-18FC-C0780BE736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734" y="1811004"/>
            <a:ext cx="12192000" cy="780638"/>
          </a:xfrm>
          <a:prstGeom prst="rect">
            <a:avLst/>
          </a:prstGeom>
          <a:solidFill>
            <a:srgbClr val="1F2943"/>
          </a:solidFill>
          <a:ln>
            <a:solidFill>
              <a:srgbClr val="1F29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ea typeface="Calibri"/>
                <a:cs typeface="Calibri"/>
              </a:rPr>
              <a:t>  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D1DD96-8BEC-5072-7C12-136A5CA99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180454" y="1861186"/>
            <a:ext cx="4497296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Aptos"/>
              </a:rPr>
              <a:t>12</a:t>
            </a:r>
            <a:r>
              <a:rPr lang="en-GB" sz="2000" baseline="30000" dirty="0">
                <a:solidFill>
                  <a:schemeClr val="bg1"/>
                </a:solidFill>
                <a:latin typeface="Aptos"/>
              </a:rPr>
              <a:t>TH</a:t>
            </a:r>
            <a:r>
              <a:rPr lang="en-GB" sz="2000" dirty="0">
                <a:solidFill>
                  <a:schemeClr val="bg1"/>
                </a:solidFill>
                <a:latin typeface="Aptos"/>
              </a:rPr>
              <a:t> INTERNATIONAL CONFERENCE ON FLUVIAL HYDRAULICS  </a:t>
            </a:r>
            <a:endParaRPr lang="en-GB" sz="20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DF2A1C-CA91-59FD-665A-EBF80DF66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692" y="1811003"/>
            <a:ext cx="2253343" cy="780639"/>
          </a:xfrm>
          <a:prstGeom prst="rect">
            <a:avLst/>
          </a:prstGeom>
          <a:solidFill>
            <a:srgbClr val="1F2943"/>
          </a:solidFill>
          <a:ln>
            <a:solidFill>
              <a:srgbClr val="1F29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5D924E-BDA0-F5AA-AB19-E970DF9D5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95" t="5015" r="1587" b="7948"/>
          <a:stretch/>
        </p:blipFill>
        <p:spPr>
          <a:xfrm>
            <a:off x="202247" y="1890693"/>
            <a:ext cx="1880232" cy="5971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AC0755-FE47-3A7F-324F-D8B1FDCDD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121" y="2618842"/>
            <a:ext cx="6074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1F2943"/>
                </a:solidFill>
                <a:latin typeface="Aptos" panose="020B0004020202020204" pitchFamily="34" charset="0"/>
              </a:rPr>
              <a:t>Title of the thematic area, e.g. River Morphodynamics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C740EF-A36B-3A44-B928-EBC650628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-21771" y="6599570"/>
            <a:ext cx="12192000" cy="45719"/>
          </a:xfrm>
          <a:prstGeom prst="rect">
            <a:avLst/>
          </a:prstGeom>
          <a:solidFill>
            <a:srgbClr val="1F2943"/>
          </a:solidFill>
          <a:ln>
            <a:solidFill>
              <a:srgbClr val="1F29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2943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0D9CFBC-DB9F-0D40-901C-869086CBBB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4500" y="6085808"/>
            <a:ext cx="2857500" cy="51376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2EC238-309B-1E34-C3A0-AA8051333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334500" y="6602379"/>
            <a:ext cx="28575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>
                <a:solidFill>
                  <a:srgbClr val="1F2943"/>
                </a:solidFill>
                <a:latin typeface="Aptos Light" panose="020B0004020202020204" pitchFamily="34" charset="0"/>
              </a:rPr>
              <a:t>LIVERPOOL, 2</a:t>
            </a:r>
            <a:r>
              <a:rPr lang="en-GB" sz="1200" baseline="30000">
                <a:solidFill>
                  <a:srgbClr val="1F2943"/>
                </a:solidFill>
                <a:latin typeface="Aptos Light" panose="020B0004020202020204" pitchFamily="34" charset="0"/>
              </a:rPr>
              <a:t>ND</a:t>
            </a:r>
            <a:r>
              <a:rPr lang="en-GB" sz="1200">
                <a:solidFill>
                  <a:srgbClr val="1F2943"/>
                </a:solidFill>
                <a:latin typeface="Aptos Light" panose="020B0004020202020204" pitchFamily="34" charset="0"/>
              </a:rPr>
              <a:t> – 6</a:t>
            </a:r>
            <a:r>
              <a:rPr lang="en-GB" sz="1200" baseline="30000">
                <a:solidFill>
                  <a:srgbClr val="1F2943"/>
                </a:solidFill>
                <a:latin typeface="Aptos Light" panose="020B0004020202020204" pitchFamily="34" charset="0"/>
              </a:rPr>
              <a:t>TH</a:t>
            </a:r>
            <a:r>
              <a:rPr lang="en-GB" sz="1200">
                <a:solidFill>
                  <a:srgbClr val="1F2943"/>
                </a:solidFill>
                <a:latin typeface="Aptos Light" panose="020B0004020202020204" pitchFamily="34" charset="0"/>
              </a:rPr>
              <a:t> SEPTEMBER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9F7F4544-EF26-2939-1DA6-7A576A8E2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390" b="4698"/>
          <a:stretch/>
        </p:blipFill>
        <p:spPr bwMode="auto">
          <a:xfrm>
            <a:off x="19050" y="2572592"/>
            <a:ext cx="12204684" cy="4301937"/>
          </a:xfrm>
          <a:prstGeom prst="rect">
            <a:avLst/>
          </a:prstGeom>
          <a:noFill/>
          <a:effectLst>
            <a:outerShdw blurRad="1270000" dist="50800" dir="5400000" algn="ctr" rotWithShape="0">
              <a:srgbClr val="000000">
                <a:alpha val="6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359B19F3-AF3B-8DB1-720E-20BB4DC3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73647" y="6129903"/>
            <a:ext cx="642877" cy="705282"/>
          </a:xfrm>
          <a:prstGeom prst="roundRect">
            <a:avLst/>
          </a:prstGeom>
          <a:solidFill>
            <a:schemeClr val="bg1"/>
          </a:solidFill>
          <a:ln>
            <a:solidFill>
              <a:srgbClr val="1F29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2943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F763F5-D7AA-D741-451C-4149E025C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916524" y="6099209"/>
            <a:ext cx="1441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1F2943"/>
                </a:solidFill>
              </a:rPr>
              <a:t>Institutions/ funding councils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E73467E-7A34-B8BE-EAAA-AA187D142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0464" y="6131243"/>
            <a:ext cx="642877" cy="705282"/>
          </a:xfrm>
          <a:prstGeom prst="roundRect">
            <a:avLst/>
          </a:prstGeom>
          <a:solidFill>
            <a:schemeClr val="bg1"/>
          </a:solidFill>
          <a:ln>
            <a:solidFill>
              <a:srgbClr val="1F29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2943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BEF88B-8823-8F92-A7FC-843701090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85705" y="6269571"/>
            <a:ext cx="79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1F2943"/>
                </a:solidFill>
              </a:rPr>
              <a:t>LOGO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22B127-0FD8-44C7-CE0A-58DD67B2F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215424" y="6256033"/>
            <a:ext cx="79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1F2943"/>
                </a:solidFill>
              </a:rPr>
              <a:t>LOGO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AF43C9-5CB6-7471-F87E-0C3DEEAB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779802" y="4604533"/>
            <a:ext cx="6477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1F2943"/>
                </a:solidFill>
                <a:latin typeface="Aptos" panose="020B0004020202020204" pitchFamily="34" charset="0"/>
              </a:rPr>
              <a:t>A. Author 1, </a:t>
            </a:r>
            <a:r>
              <a:rPr lang="en-US" sz="3200" b="1">
                <a:solidFill>
                  <a:srgbClr val="1F2943"/>
                </a:solidFill>
                <a:latin typeface="Aptos" panose="020B0004020202020204" pitchFamily="34" charset="0"/>
              </a:rPr>
              <a:t>B. Author 2</a:t>
            </a:r>
            <a:r>
              <a:rPr lang="en-US" sz="3200">
                <a:solidFill>
                  <a:srgbClr val="1F2943"/>
                </a:solidFill>
                <a:latin typeface="Aptos" panose="020B0004020202020204" pitchFamily="34" charset="0"/>
              </a:rPr>
              <a:t>, Z. Author 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4472E00-5241-E9EF-3580-9C6B04F93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724270" y="5172698"/>
            <a:ext cx="6765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1F2943"/>
                </a:solidFill>
              </a:rPr>
              <a:t>Affiliation of the presenter (who is indicated in bold)</a:t>
            </a:r>
          </a:p>
        </p:txBody>
      </p:sp>
      <p:pic>
        <p:nvPicPr>
          <p:cNvPr id="22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  <a14:imgEffect>
                      <a14:brightnessContrast bright="7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4950" y="1872543"/>
            <a:ext cx="1172999" cy="63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016" y="1837964"/>
            <a:ext cx="1905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534" y="1838476"/>
            <a:ext cx="2170332" cy="77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EFDDAABF-1046-E1DD-A38A-08780351C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350" y="3532188"/>
            <a:ext cx="9144000" cy="9683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dirty="0">
                <a:solidFill>
                  <a:srgbClr val="1F2943"/>
                </a:solidFill>
                <a:ea typeface="+mj-lt"/>
                <a:cs typeface="+mj-lt"/>
              </a:rPr>
              <a:t>Title of the work  </a:t>
            </a:r>
            <a:endParaRPr lang="en-US" sz="5400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2331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DE0EA5D-6FCD-C409-8217-54CF13B99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102"/>
            <a:ext cx="12192000" cy="780638"/>
          </a:xfrm>
          <a:prstGeom prst="rect">
            <a:avLst/>
          </a:prstGeom>
          <a:solidFill>
            <a:srgbClr val="1F2943"/>
          </a:solidFill>
          <a:ln>
            <a:solidFill>
              <a:srgbClr val="1F29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D88FC1-D549-C3D1-7624-4FEDFBDE8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257438" y="26392"/>
            <a:ext cx="4497296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Aptos"/>
              </a:rPr>
              <a:t>12</a:t>
            </a:r>
            <a:r>
              <a:rPr lang="en-GB" sz="2000" baseline="30000" dirty="0">
                <a:solidFill>
                  <a:schemeClr val="bg1"/>
                </a:solidFill>
                <a:latin typeface="Aptos"/>
              </a:rPr>
              <a:t>TH</a:t>
            </a:r>
            <a:r>
              <a:rPr lang="en-GB" sz="2000" dirty="0">
                <a:solidFill>
                  <a:schemeClr val="bg1"/>
                </a:solidFill>
                <a:latin typeface="Aptos"/>
              </a:rPr>
              <a:t> INTERNATIONAL CONFERENCE ON FLUVIAL HYDRAULICS      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642EDF4-16B8-AB85-E4BB-4CA65C13C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101"/>
            <a:ext cx="2253343" cy="780639"/>
          </a:xfrm>
          <a:prstGeom prst="rect">
            <a:avLst/>
          </a:prstGeom>
          <a:solidFill>
            <a:srgbClr val="1F2943"/>
          </a:solidFill>
          <a:ln>
            <a:solidFill>
              <a:srgbClr val="1F29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ea typeface="Calibri"/>
                <a:cs typeface="Calibri"/>
              </a:rPr>
              <a:t>     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9D6F2A48-7804-1775-A1F0-AFAB3A8F0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5" t="5015" r="1587" b="7948"/>
          <a:stretch/>
        </p:blipFill>
        <p:spPr>
          <a:xfrm>
            <a:off x="186555" y="86791"/>
            <a:ext cx="1880232" cy="59712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B2B922E-9999-12FD-D024-9355A3D43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-21771" y="6435993"/>
            <a:ext cx="12192000" cy="45719"/>
          </a:xfrm>
          <a:prstGeom prst="rect">
            <a:avLst/>
          </a:prstGeom>
          <a:solidFill>
            <a:srgbClr val="1F2943"/>
          </a:solidFill>
          <a:ln>
            <a:solidFill>
              <a:srgbClr val="1F29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2943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3B7217-8433-E531-4545-7CD312D52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4500" y="5922231"/>
            <a:ext cx="2857500" cy="513762"/>
          </a:xfrm>
          <a:prstGeom prst="rect">
            <a:avLst/>
          </a:prstGeom>
        </p:spPr>
      </p:pic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E1D4B7B2-18F6-5BB5-54BA-2E7743F52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73647" y="6129903"/>
            <a:ext cx="642877" cy="705282"/>
          </a:xfrm>
          <a:prstGeom prst="roundRect">
            <a:avLst/>
          </a:prstGeom>
          <a:solidFill>
            <a:schemeClr val="bg1"/>
          </a:solidFill>
          <a:ln>
            <a:solidFill>
              <a:srgbClr val="1F29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2943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93C688-1BAD-EBA8-5F57-373AA1A91E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916524" y="6195131"/>
            <a:ext cx="1441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1F2943"/>
                </a:solidFill>
              </a:rPr>
              <a:t>Institutions/ funding councils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470C944-9254-6B9B-FC2F-1831B3AC3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0464" y="6131243"/>
            <a:ext cx="642877" cy="705282"/>
          </a:xfrm>
          <a:prstGeom prst="roundRect">
            <a:avLst/>
          </a:prstGeom>
          <a:solidFill>
            <a:schemeClr val="bg1"/>
          </a:solidFill>
          <a:ln>
            <a:solidFill>
              <a:srgbClr val="1F29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2943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77F0C3-B3DD-5AFC-FF05-81DE94E89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412372" y="6470279"/>
            <a:ext cx="347872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>
                <a:solidFill>
                  <a:srgbClr val="1F2943"/>
                </a:solidFill>
                <a:latin typeface="Aptos Light" panose="020B0004020202020204" pitchFamily="34" charset="0"/>
              </a:rPr>
              <a:t>LIVERPOOL, 2</a:t>
            </a:r>
            <a:r>
              <a:rPr lang="en-GB" sz="1200" baseline="30000">
                <a:solidFill>
                  <a:srgbClr val="1F2943"/>
                </a:solidFill>
                <a:latin typeface="Aptos Light" panose="020B0004020202020204" pitchFamily="34" charset="0"/>
              </a:rPr>
              <a:t>ND</a:t>
            </a:r>
            <a:r>
              <a:rPr lang="en-GB" sz="1200">
                <a:solidFill>
                  <a:srgbClr val="1F2943"/>
                </a:solidFill>
                <a:latin typeface="Aptos Light" panose="020B0004020202020204" pitchFamily="34" charset="0"/>
              </a:rPr>
              <a:t> – 6</a:t>
            </a:r>
            <a:r>
              <a:rPr lang="en-GB" sz="1200" baseline="30000">
                <a:solidFill>
                  <a:srgbClr val="1F2943"/>
                </a:solidFill>
                <a:latin typeface="Aptos Light" panose="020B0004020202020204" pitchFamily="34" charset="0"/>
              </a:rPr>
              <a:t>TH</a:t>
            </a:r>
            <a:r>
              <a:rPr lang="en-GB" sz="1200">
                <a:solidFill>
                  <a:srgbClr val="1F2943"/>
                </a:solidFill>
                <a:latin typeface="Aptos Light" panose="020B0004020202020204" pitchFamily="34" charset="0"/>
              </a:rPr>
              <a:t> SEPTEMBER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222757-8456-DA7D-80B1-A08DF3B7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85705" y="6285613"/>
            <a:ext cx="79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1F2943"/>
                </a:solidFill>
              </a:rPr>
              <a:t>LOGO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D62711-6FA1-0F99-B64D-CA27E0483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215424" y="6272075"/>
            <a:ext cx="79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1F2943"/>
                </a:solidFill>
              </a:rPr>
              <a:t>LOGO</a:t>
            </a:r>
          </a:p>
        </p:txBody>
      </p:sp>
      <p:pic>
        <p:nvPicPr>
          <p:cNvPr id="18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  <a14:imgEffect>
                      <a14:brightnessContrast bright="7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237" y="91351"/>
            <a:ext cx="1172999" cy="63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3195" y="25880"/>
            <a:ext cx="1905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E267CA6C-7915-0445-ED9F-53917EBE6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692" y="907440"/>
            <a:ext cx="3819770" cy="883139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Calibri Light"/>
                <a:cs typeface="Calibri Light"/>
              </a:rPr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667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805b88f-d3cb-4aac-8014-3cf4eef4c16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Title of the work  </vt:lpstr>
      <vt:lpstr>Slide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Manolia Andredaki</dc:creator>
  <cp:revision>89</cp:revision>
  <dcterms:created xsi:type="dcterms:W3CDTF">2024-07-11T17:33:21Z</dcterms:created>
  <dcterms:modified xsi:type="dcterms:W3CDTF">2024-08-20T11:18:26Z</dcterms:modified>
</cp:coreProperties>
</file>