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47" r:id="rId4"/>
  </p:sldMasterIdLst>
  <p:notesMasterIdLst>
    <p:notesMasterId r:id="rId6"/>
  </p:notesMasterIdLst>
  <p:sldIdLst>
    <p:sldId id="256" r:id="rId5"/>
  </p:sldIdLst>
  <p:sldSz cx="24387175" cy="13716000"/>
  <p:notesSz cx="6858000" cy="9144000"/>
  <p:custDataLst>
    <p:tags r:id="rId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OCOqGO4p1m1/aOP7FCwKQDh7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BD708B-886B-4016-9925-43463310DC41}" v="127" dt="2024-12-03T16:09:49.669"/>
  </p1510:revLst>
</p1510:revInfo>
</file>

<file path=ppt/tableStyles.xml><?xml version="1.0" encoding="utf-8"?>
<a:tblStyleLst xmlns:a="http://schemas.openxmlformats.org/drawingml/2006/main" def="{643E3C79-EA67-43CD-A179-F4F4C82F220E}">
  <a:tblStyle styleId="{643E3C79-EA67-43CD-A179-F4F4C82F220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tcBdr/>
        <a:fill>
          <a:solidFill>
            <a:srgbClr val="CDD4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14" y="90"/>
      </p:cViewPr>
      <p:guideLst>
        <p:guide orient="horz" pos="3000"/>
        <p:guide orient="horz" pos="8160"/>
        <p:guide pos="1197"/>
        <p:guide orient="horz" pos="1893"/>
        <p:guide orient="horz" pos="13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ulter, Jason" userId="c23ee7a8-fe8f-48f4-b305-7ecdfa1b5272" providerId="ADAL" clId="{BBBD708B-886B-4016-9925-43463310DC41}"/>
    <pc:docChg chg="undo custSel modSld modMainMaster replTag delTag">
      <pc:chgData name="Boulter, Jason" userId="c23ee7a8-fe8f-48f4-b305-7ecdfa1b5272" providerId="ADAL" clId="{BBBD708B-886B-4016-9925-43463310DC41}" dt="2024-12-05T10:54:09.028" v="408"/>
      <pc:docMkLst>
        <pc:docMk/>
      </pc:docMkLst>
      <pc:sldChg chg="addSp delSp modSp mod setBg replTag delTag">
        <pc:chgData name="Boulter, Jason" userId="c23ee7a8-fe8f-48f4-b305-7ecdfa1b5272" providerId="ADAL" clId="{BBBD708B-886B-4016-9925-43463310DC41}" dt="2024-12-05T10:53:57.741" v="405" actId="20577"/>
        <pc:sldMkLst>
          <pc:docMk/>
          <pc:sldMk cId="0" sldId="256"/>
        </pc:sldMkLst>
        <pc:spChg chg="mod">
          <ac:chgData name="Boulter, Jason" userId="c23ee7a8-fe8f-48f4-b305-7ecdfa1b5272" providerId="ADAL" clId="{BBBD708B-886B-4016-9925-43463310DC41}" dt="2024-12-05T10:53:57.741" v="405" actId="20577"/>
          <ac:spMkLst>
            <pc:docMk/>
            <pc:sldMk cId="0" sldId="256"/>
            <ac:spMk id="3038" creationId="{00000000-0000-0000-0000-000000000000}"/>
          </ac:spMkLst>
        </pc:spChg>
        <pc:grpChg chg="del mod">
          <ac:chgData name="Boulter, Jason" userId="c23ee7a8-fe8f-48f4-b305-7ecdfa1b5272" providerId="ADAL" clId="{BBBD708B-886B-4016-9925-43463310DC41}" dt="2024-12-03T14:17:12.877" v="66" actId="478"/>
          <ac:grpSpMkLst>
            <pc:docMk/>
            <pc:sldMk cId="0" sldId="256"/>
            <ac:grpSpMk id="3040" creationId="{00000000-0000-0000-0000-000000000000}"/>
          </ac:grpSpMkLst>
        </pc:grpChg>
        <pc:graphicFrameChg chg="mod modGraphic">
          <ac:chgData name="Boulter, Jason" userId="c23ee7a8-fe8f-48f4-b305-7ecdfa1b5272" providerId="ADAL" clId="{BBBD708B-886B-4016-9925-43463310DC41}" dt="2024-12-05T10:53:33.625" v="375" actId="1036"/>
          <ac:graphicFrameMkLst>
            <pc:docMk/>
            <pc:sldMk cId="0" sldId="256"/>
            <ac:graphicFrameMk id="3039" creationId="{00000000-0000-0000-0000-000000000000}"/>
          </ac:graphicFrameMkLst>
        </pc:graphicFrameChg>
        <pc:picChg chg="add mod">
          <ac:chgData name="Boulter, Jason" userId="c23ee7a8-fe8f-48f4-b305-7ecdfa1b5272" providerId="ADAL" clId="{BBBD708B-886B-4016-9925-43463310DC41}" dt="2024-12-05T10:53:53.539" v="398" actId="1076"/>
          <ac:picMkLst>
            <pc:docMk/>
            <pc:sldMk cId="0" sldId="256"/>
            <ac:picMk id="3" creationId="{227801F3-D87B-10FD-9787-E8CF8D89421B}"/>
          </ac:picMkLst>
        </pc:picChg>
        <pc:picChg chg="mod">
          <ac:chgData name="Boulter, Jason" userId="c23ee7a8-fe8f-48f4-b305-7ecdfa1b5272" providerId="ADAL" clId="{BBBD708B-886B-4016-9925-43463310DC41}" dt="2024-12-05T10:53:47.269" v="394" actId="1076"/>
          <ac:picMkLst>
            <pc:docMk/>
            <pc:sldMk cId="0" sldId="256"/>
            <ac:picMk id="3036" creationId="{00000000-0000-0000-0000-000000000000}"/>
          </ac:picMkLst>
        </pc:picChg>
      </pc:sldChg>
      <pc:sldMasterChg chg="modSldLayout">
        <pc:chgData name="Boulter, Jason" userId="c23ee7a8-fe8f-48f4-b305-7ecdfa1b5272" providerId="ADAL" clId="{BBBD708B-886B-4016-9925-43463310DC41}" dt="2024-12-03T14:14:21.135" v="61" actId="27636"/>
        <pc:sldMasterMkLst>
          <pc:docMk/>
          <pc:sldMasterMk cId="0" sldId="2147483847"/>
        </pc:sldMasterMkLst>
        <pc:sldLayoutChg chg="modSp mod">
          <pc:chgData name="Boulter, Jason" userId="c23ee7a8-fe8f-48f4-b305-7ecdfa1b5272" providerId="ADAL" clId="{BBBD708B-886B-4016-9925-43463310DC41}" dt="2024-12-03T14:14:21.135" v="61" actId="27636"/>
          <pc:sldLayoutMkLst>
            <pc:docMk/>
            <pc:sldMasterMk cId="0" sldId="2147483847"/>
            <pc:sldLayoutMk cId="0" sldId="2147483969"/>
          </pc:sldLayoutMkLst>
          <pc:spChg chg="mod">
            <ac:chgData name="Boulter, Jason" userId="c23ee7a8-fe8f-48f4-b305-7ecdfa1b5272" providerId="ADAL" clId="{BBBD708B-886B-4016-9925-43463310DC41}" dt="2024-12-03T14:14:21.135" v="61" actId="27636"/>
            <ac:spMkLst>
              <pc:docMk/>
              <pc:sldMasterMk cId="0" sldId="2147483847"/>
              <pc:sldLayoutMk cId="0" sldId="2147483969"/>
              <ac:spMk id="2499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393998457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3" name="Google Shape;3033;g2f393998457_0_15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393998457_0_15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DFAF5"/>
        </a:solidFill>
        <a:effectLst/>
      </p:bgPr>
    </p:bg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2">
  <p:cSld name="blue_title 2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393998457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393998457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393998457_0_1605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393998457_0_1605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3" name="Google Shape;1603;g2f393998457_0_1605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04" name="Google Shape;1604;g2f393998457_0_16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s date">
  <p:cSld name="large image titles date">
    <p:bg>
      <p:bgPr>
        <a:solidFill>
          <a:srgbClr val="FEFAF5"/>
        </a:solidFill>
        <a:effectLst/>
      </p:bgPr>
    </p:bg>
    <p:spTree>
      <p:nvGrpSpPr>
        <p:cNvPr id="1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393998457_0_2403"/>
          <p:cNvSpPr txBox="1">
            <a:spLocks noGrp="1"/>
          </p:cNvSpPr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8" name="Google Shape;2398;g2f393998457_0_2403"/>
          <p:cNvSpPr txBox="1">
            <a:spLocks noGrp="1"/>
          </p:cNvSpPr>
          <p:nvPr>
            <p:ph type="body" idx="1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9" name="Google Shape;2399;g2f393998457_0_2403"/>
          <p:cNvSpPr txBox="1">
            <a:spLocks noGrp="1"/>
          </p:cNvSpPr>
          <p:nvPr>
            <p:ph type="body" idx="2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0" name="Google Shape;2400;g2f393998457_0_2403"/>
          <p:cNvSpPr>
            <a:spLocks noGrp="1"/>
          </p:cNvSpPr>
          <p:nvPr>
            <p:ph type="pic" idx="3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393998457_0_240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4 points">
  <p:cSld name="image title 4 points"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393998457_0_2409"/>
          <p:cNvSpPr txBox="1">
            <a:spLocks noGrp="1"/>
          </p:cNvSpPr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25" tIns="48125" rIns="48125" bIns="48125" anchor="b" anchorCtr="0">
            <a:sp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 b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4" name="Google Shape;2404;g2f393998457_0_2409"/>
          <p:cNvSpPr txBox="1">
            <a:spLocks noGrp="1"/>
          </p:cNvSpPr>
          <p:nvPr>
            <p:ph type="body" idx="1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5" name="Google Shape;2405;g2f393998457_0_2409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bullets">
  <p:cSld name="image title bullets">
    <p:spTree>
      <p:nvGrpSpPr>
        <p:cNvPr id="1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393998457_0_2413"/>
          <p:cNvSpPr txBox="1">
            <a:spLocks noGrp="1"/>
          </p:cNvSpPr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8" name="Google Shape;2408;g2f393998457_0_2413"/>
          <p:cNvSpPr txBox="1">
            <a:spLocks noGrp="1"/>
          </p:cNvSpPr>
          <p:nvPr>
            <p:ph type="body" idx="1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sz="56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sz="40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9" name="Google Shape;2409;g2f393998457_0_2413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s 1">
  <p:cSld name="image titles 1"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393998457_0_2417"/>
          <p:cNvSpPr txBox="1">
            <a:spLocks noGrp="1"/>
          </p:cNvSpPr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2" name="Google Shape;2412;g2f393998457_0_2417"/>
          <p:cNvSpPr txBox="1">
            <a:spLocks noGrp="1"/>
          </p:cNvSpPr>
          <p:nvPr>
            <p:ph type="body" idx="1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3" name="Google Shape;2413;g2f393998457_0_2417"/>
          <p:cNvSpPr>
            <a:spLocks noGrp="1"/>
          </p:cNvSpPr>
          <p:nvPr>
            <p:ph type="pic" idx="2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2">
  <p:cSld name="image title 2"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393998457_0_2421"/>
          <p:cNvSpPr txBox="1">
            <a:spLocks noGrp="1"/>
          </p:cNvSpPr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6" name="Google Shape;2416;g2f393998457_0_2421"/>
          <p:cNvSpPr txBox="1">
            <a:spLocks noGrp="1"/>
          </p:cNvSpPr>
          <p:nvPr>
            <p:ph type="body" idx="1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7" name="Google Shape;2417;g2f393998457_0_2421"/>
          <p:cNvSpPr>
            <a:spLocks noGrp="1"/>
          </p:cNvSpPr>
          <p:nvPr>
            <p:ph type="pic" idx="2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1">
  <p:cSld name="large image title 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393998457_0_2425"/>
          <p:cNvSpPr txBox="1">
            <a:spLocks noGrp="1"/>
          </p:cNvSpPr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0" name="Google Shape;2420;g2f393998457_0_2425"/>
          <p:cNvSpPr txBox="1">
            <a:spLocks noGrp="1"/>
          </p:cNvSpPr>
          <p:nvPr>
            <p:ph type="body" idx="1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1" name="Google Shape;2421;g2f393998457_0_2425"/>
          <p:cNvSpPr>
            <a:spLocks noGrp="1"/>
          </p:cNvSpPr>
          <p:nvPr>
            <p:ph type="pic" idx="2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title 2">
  <p:cSld name="large image title 2">
    <p:bg>
      <p:bgPr>
        <a:solidFill>
          <a:srgbClr val="FDFAF5"/>
        </a:solidFill>
        <a:effectLst/>
      </p:bgPr>
    </p:bg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393998457_0_2429"/>
          <p:cNvSpPr txBox="1">
            <a:spLocks noGrp="1"/>
          </p:cNvSpPr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4" name="Google Shape;2424;g2f393998457_0_2429"/>
          <p:cNvSpPr txBox="1">
            <a:spLocks noGrp="1"/>
          </p:cNvSpPr>
          <p:nvPr>
            <p:ph type="body" idx="1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5" name="Google Shape;2425;g2f393998457_0_2429"/>
          <p:cNvSpPr>
            <a:spLocks noGrp="1"/>
          </p:cNvSpPr>
          <p:nvPr>
            <p:ph type="pic" idx="2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1">
  <p:cSld name="title description image 1">
    <p:spTree>
      <p:nvGrpSpPr>
        <p:cNvPr id="1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393998457_0_2433"/>
          <p:cNvSpPr txBox="1">
            <a:spLocks noGrp="1"/>
          </p:cNvSpPr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8" name="Google Shape;2428;g2f393998457_0_2433"/>
          <p:cNvSpPr txBox="1">
            <a:spLocks noGrp="1"/>
          </p:cNvSpPr>
          <p:nvPr>
            <p:ph type="body" idx="1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9" name="Google Shape;2429;g2f393998457_0_2433"/>
          <p:cNvSpPr>
            <a:spLocks noGrp="1"/>
          </p:cNvSpPr>
          <p:nvPr>
            <p:ph type="pic" idx="2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2">
  <p:cSld name="title description image 2"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393998457_0_2437"/>
          <p:cNvSpPr>
            <a:spLocks noGrp="1"/>
          </p:cNvSpPr>
          <p:nvPr>
            <p:ph type="pic" idx="2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393998457_0_2437"/>
          <p:cNvSpPr txBox="1">
            <a:spLocks noGrp="1"/>
          </p:cNvSpPr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3" name="Google Shape;2433;g2f393998457_0_2437"/>
          <p:cNvSpPr txBox="1">
            <a:spLocks noGrp="1"/>
          </p:cNvSpPr>
          <p:nvPr>
            <p:ph type="body" idx="1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 collage ">
  <p:cSld name="title description image collage ">
    <p:spTree>
      <p:nvGrpSpPr>
        <p:cNvPr id="1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393998457_0_2441"/>
          <p:cNvSpPr txBox="1">
            <a:spLocks noGrp="1"/>
          </p:cNvSpPr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6" name="Google Shape;2436;g2f393998457_0_2441"/>
          <p:cNvSpPr txBox="1">
            <a:spLocks noGrp="1"/>
          </p:cNvSpPr>
          <p:nvPr>
            <p:ph type="body" idx="1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7" name="Google Shape;2437;g2f393998457_0_2441"/>
          <p:cNvSpPr>
            <a:spLocks noGrp="1"/>
          </p:cNvSpPr>
          <p:nvPr>
            <p:ph type="pic" idx="2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393998457_0_2441"/>
          <p:cNvSpPr>
            <a:spLocks noGrp="1"/>
          </p:cNvSpPr>
          <p:nvPr>
            <p:ph type="pic" idx="3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393998457_0_2441"/>
          <p:cNvSpPr>
            <a:spLocks noGrp="1"/>
          </p:cNvSpPr>
          <p:nvPr>
            <p:ph type="pic" idx="4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2">
  <p:cSld name="darkamber_title 2"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393998457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393998457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393998457_0_1612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393998457_0_1612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0" name="Google Shape;1610;g2f393998457_0_1612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611" name="Google Shape;1611;g2f393998457_0_16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image collage 1">
  <p:cSld name="titles image collage 1"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393998457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393998457_0_2447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3" name="Google Shape;2443;g2f393998457_0_2447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44" name="Google Shape;2444;g2f393998457_0_2447"/>
          <p:cNvSpPr>
            <a:spLocks noGrp="1"/>
          </p:cNvSpPr>
          <p:nvPr>
            <p:ph type="pic" idx="2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393998457_0_2447"/>
          <p:cNvSpPr>
            <a:spLocks noGrp="1"/>
          </p:cNvSpPr>
          <p:nvPr>
            <p:ph type="pic" idx="3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393998457_0_2447"/>
          <p:cNvSpPr>
            <a:spLocks noGrp="1"/>
          </p:cNvSpPr>
          <p:nvPr>
            <p:ph type="pic" idx="4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393998457_0_2447"/>
          <p:cNvSpPr>
            <a:spLocks noGrp="1"/>
          </p:cNvSpPr>
          <p:nvPr>
            <p:ph type="pic" idx="5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393998457_0_2447"/>
          <p:cNvSpPr>
            <a:spLocks noGrp="1"/>
          </p:cNvSpPr>
          <p:nvPr>
            <p:ph type="pic" idx="6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393998457_0_2447"/>
          <p:cNvSpPr>
            <a:spLocks noGrp="1"/>
          </p:cNvSpPr>
          <p:nvPr>
            <p:ph type="pic" idx="7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393998457_0_2447"/>
          <p:cNvSpPr>
            <a:spLocks noGrp="1"/>
          </p:cNvSpPr>
          <p:nvPr>
            <p:ph type="pic" idx="8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393998457_0_2447"/>
          <p:cNvSpPr>
            <a:spLocks noGrp="1"/>
          </p:cNvSpPr>
          <p:nvPr>
            <p:ph type="pic" idx="9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393998457_0_2447"/>
          <p:cNvSpPr>
            <a:spLocks noGrp="1"/>
          </p:cNvSpPr>
          <p:nvPr>
            <p:ph type="pic" idx="13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4 images (16:9)">
  <p:cSld name="title description 4 images (16:9)"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393998457_0_2460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5" name="Google Shape;2455;g2f393998457_0_2460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6" name="Google Shape;2456;g2f393998457_0_2460"/>
          <p:cNvSpPr>
            <a:spLocks noGrp="1"/>
          </p:cNvSpPr>
          <p:nvPr>
            <p:ph type="pic" idx="2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7" name="Google Shape;2457;g2f393998457_0_2460"/>
          <p:cNvSpPr>
            <a:spLocks noGrp="1"/>
          </p:cNvSpPr>
          <p:nvPr>
            <p:ph type="pic" idx="3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8" name="Google Shape;2458;g2f393998457_0_2460"/>
          <p:cNvSpPr>
            <a:spLocks noGrp="1"/>
          </p:cNvSpPr>
          <p:nvPr>
            <p:ph type="pic" idx="4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9" name="Google Shape;2459;g2f393998457_0_2460"/>
          <p:cNvSpPr>
            <a:spLocks noGrp="1"/>
          </p:cNvSpPr>
          <p:nvPr>
            <p:ph type="pic" idx="5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description 4 images (vertical)">
  <p:cSld name="1_title description 4 images (vertical)"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393998457_0_2467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2" name="Google Shape;2462;g2f393998457_0_2467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3" name="Google Shape;2463;g2f393998457_0_2467"/>
          <p:cNvSpPr>
            <a:spLocks noGrp="1"/>
          </p:cNvSpPr>
          <p:nvPr>
            <p:ph type="pic" idx="2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4" name="Google Shape;2464;g2f393998457_0_2467"/>
          <p:cNvSpPr>
            <a:spLocks noGrp="1"/>
          </p:cNvSpPr>
          <p:nvPr>
            <p:ph type="pic" idx="3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images (1:1)">
  <p:cSld name="title description images (1:1)">
    <p:spTree>
      <p:nvGrpSpPr>
        <p:cNvPr id="1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393998457_0_2472"/>
          <p:cNvSpPr txBox="1">
            <a:spLocks noGrp="1"/>
          </p:cNvSpPr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7" name="Google Shape;2467;g2f393998457_0_2472"/>
          <p:cNvSpPr txBox="1">
            <a:spLocks noGrp="1"/>
          </p:cNvSpPr>
          <p:nvPr>
            <p:ph type="body" idx="1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457200" bIns="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8" name="Google Shape;2468;g2f393998457_0_2472"/>
          <p:cNvSpPr>
            <a:spLocks noGrp="1"/>
          </p:cNvSpPr>
          <p:nvPr>
            <p:ph type="pic" idx="2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1EDE6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1">
  <p:cSld name="title collage 1">
    <p:spTree>
      <p:nvGrpSpPr>
        <p:cNvPr id="1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393998457_0_2476"/>
          <p:cNvSpPr>
            <a:spLocks noGrp="1"/>
          </p:cNvSpPr>
          <p:nvPr>
            <p:ph type="pic" idx="2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393998457_0_2476"/>
          <p:cNvSpPr>
            <a:spLocks noGrp="1"/>
          </p:cNvSpPr>
          <p:nvPr>
            <p:ph type="pic" idx="3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2">
  <p:cSld name="title collage 2">
    <p:spTree>
      <p:nvGrpSpPr>
        <p:cNvPr id="1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393998457_0_2479"/>
          <p:cNvSpPr>
            <a:spLocks noGrp="1"/>
          </p:cNvSpPr>
          <p:nvPr>
            <p:ph type="pic" idx="2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393998457_0_2479"/>
          <p:cNvSpPr>
            <a:spLocks noGrp="1"/>
          </p:cNvSpPr>
          <p:nvPr>
            <p:ph type="pic" idx="3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3">
  <p:cSld name="title collage 3">
    <p:spTree>
      <p:nvGrpSpPr>
        <p:cNvPr id="1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393998457_0_2482"/>
          <p:cNvSpPr>
            <a:spLocks noGrp="1"/>
          </p:cNvSpPr>
          <p:nvPr>
            <p:ph type="pic" idx="2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393998457_0_2482"/>
          <p:cNvSpPr>
            <a:spLocks noGrp="1"/>
          </p:cNvSpPr>
          <p:nvPr>
            <p:ph type="pic" idx="3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llage 4">
  <p:cSld name="title collage 4">
    <p:spTree>
      <p:nvGrpSpPr>
        <p:cNvPr id="1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393998457_0_2485"/>
          <p:cNvSpPr>
            <a:spLocks noGrp="1"/>
          </p:cNvSpPr>
          <p:nvPr>
            <p:ph type="pic" idx="2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393998457_0_2485"/>
          <p:cNvSpPr>
            <a:spLocks noGrp="1"/>
          </p:cNvSpPr>
          <p:nvPr>
            <p:ph type="pic" idx="3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393998457_0_2488"/>
          <p:cNvSpPr>
            <a:spLocks noGrp="1"/>
          </p:cNvSpPr>
          <p:nvPr>
            <p:ph type="pic" idx="2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1">
  <p:cSld name="titles on full page image 1">
    <p:spTree>
      <p:nvGrpSpPr>
        <p:cNvPr id="1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393998457_0_2490"/>
          <p:cNvSpPr>
            <a:spLocks noGrp="1"/>
          </p:cNvSpPr>
          <p:nvPr>
            <p:ph type="pic" idx="2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393998457_0_2490"/>
          <p:cNvSpPr txBox="1">
            <a:spLocks noGrp="1"/>
          </p:cNvSpPr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6" name="Google Shape;2486;g2f393998457_0_2490"/>
          <p:cNvSpPr txBox="1">
            <a:spLocks noGrp="1"/>
          </p:cNvSpPr>
          <p:nvPr>
            <p:ph type="body" idx="1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">
  <p:cSld name="green_title and image"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393998457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393998457_0_1619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5" name="Google Shape;1615;g2f393998457_0_1619"/>
          <p:cNvSpPr txBox="1">
            <a:spLocks noGrp="1"/>
          </p:cNvSpPr>
          <p:nvPr>
            <p:ph type="body" idx="1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6" name="Google Shape;1616;g2f393998457_0_1619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393998457_0_1619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393998457_0_16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full page image 2">
  <p:cSld name="titles on full page image 2"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393998457_0_2494"/>
          <p:cNvSpPr>
            <a:spLocks noGrp="1"/>
          </p:cNvSpPr>
          <p:nvPr>
            <p:ph type="pic" idx="2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393998457_0_2494"/>
          <p:cNvSpPr txBox="1">
            <a:spLocks noGrp="1"/>
          </p:cNvSpPr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0" name="Google Shape;2490;g2f393998457_0_2494"/>
          <p:cNvSpPr txBox="1">
            <a:spLocks noGrp="1"/>
          </p:cNvSpPr>
          <p:nvPr>
            <p:ph type="body" idx="1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1">
  <p:cSld name="titles on image and insight 1">
    <p:bg>
      <p:bgPr>
        <a:solidFill>
          <a:srgbClr val="FEFAF5"/>
        </a:solidFill>
        <a:effectLst/>
      </p:bgPr>
    </p:bg>
    <p:spTree>
      <p:nvGrpSpPr>
        <p:cNvPr id="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393998457_0_2498"/>
          <p:cNvSpPr>
            <a:spLocks noGrp="1"/>
          </p:cNvSpPr>
          <p:nvPr>
            <p:ph type="pic" idx="2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393998457_0_2498"/>
          <p:cNvSpPr txBox="1">
            <a:spLocks noGrp="1"/>
          </p:cNvSpPr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4" name="Google Shape;2494;g2f393998457_0_2498"/>
          <p:cNvSpPr txBox="1">
            <a:spLocks noGrp="1"/>
          </p:cNvSpPr>
          <p:nvPr>
            <p:ph type="body" idx="1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image and insight 2">
  <p:cSld name="titles on image and insight 2">
    <p:bg>
      <p:bgPr>
        <a:solidFill>
          <a:srgbClr val="FEFAF5"/>
        </a:solidFill>
        <a:effectLst/>
      </p:bgPr>
    </p:bg>
    <p:spTree>
      <p:nvGrpSpPr>
        <p:cNvPr id="1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393998457_0_2502"/>
          <p:cNvSpPr>
            <a:spLocks noGrp="1"/>
          </p:cNvSpPr>
          <p:nvPr>
            <p:ph type="pic" idx="2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393998457_0_2502"/>
          <p:cNvSpPr txBox="1">
            <a:spLocks noGrp="1"/>
          </p:cNvSpPr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8" name="Google Shape;2498;g2f393998457_0_2502"/>
          <p:cNvSpPr txBox="1">
            <a:spLocks noGrp="1"/>
          </p:cNvSpPr>
          <p:nvPr>
            <p:ph type="body" idx="1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9" name="Google Shape;2499;g2f393998457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lang="en-US" sz="96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quare image collage">
  <p:cSld name="square image collage"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393998457_0_2507"/>
          <p:cNvSpPr>
            <a:spLocks noGrp="1"/>
          </p:cNvSpPr>
          <p:nvPr>
            <p:ph type="pic" idx="2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393998457_0_2507"/>
          <p:cNvSpPr>
            <a:spLocks noGrp="1"/>
          </p:cNvSpPr>
          <p:nvPr>
            <p:ph type="pic" idx="3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393998457_0_2507"/>
          <p:cNvSpPr>
            <a:spLocks noGrp="1"/>
          </p:cNvSpPr>
          <p:nvPr>
            <p:ph type="pic" idx="4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393998457_0_2507"/>
          <p:cNvSpPr>
            <a:spLocks noGrp="1"/>
          </p:cNvSpPr>
          <p:nvPr>
            <p:ph type="pic" idx="5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393998457_0_2507"/>
          <p:cNvSpPr>
            <a:spLocks noGrp="1"/>
          </p:cNvSpPr>
          <p:nvPr>
            <p:ph type="pic" idx="6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393998457_0_2507"/>
          <p:cNvSpPr>
            <a:spLocks noGrp="1"/>
          </p:cNvSpPr>
          <p:nvPr>
            <p:ph type="pic" idx="7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393998457_0_2507"/>
          <p:cNvSpPr>
            <a:spLocks noGrp="1"/>
          </p:cNvSpPr>
          <p:nvPr>
            <p:ph type="pic" idx="8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393998457_0_2507"/>
          <p:cNvSpPr>
            <a:spLocks noGrp="1"/>
          </p:cNvSpPr>
          <p:nvPr>
            <p:ph type="pic" idx="9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393998457_0_2507"/>
          <p:cNvSpPr>
            <a:spLocks noGrp="1"/>
          </p:cNvSpPr>
          <p:nvPr>
            <p:ph type="pic" idx="13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393998457_0_2507"/>
          <p:cNvSpPr>
            <a:spLocks noGrp="1"/>
          </p:cNvSpPr>
          <p:nvPr>
            <p:ph type="pic" idx="14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393998457_0_2507"/>
          <p:cNvSpPr>
            <a:spLocks noGrp="1"/>
          </p:cNvSpPr>
          <p:nvPr>
            <p:ph type="pic" idx="15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393998457_0_2507"/>
          <p:cNvSpPr>
            <a:spLocks noGrp="1"/>
          </p:cNvSpPr>
          <p:nvPr>
            <p:ph type="pic" idx="16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393998457_0_2507"/>
          <p:cNvSpPr>
            <a:spLocks noGrp="1"/>
          </p:cNvSpPr>
          <p:nvPr>
            <p:ph type="pic" idx="17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393998457_0_2507"/>
          <p:cNvSpPr>
            <a:spLocks noGrp="1"/>
          </p:cNvSpPr>
          <p:nvPr>
            <p:ph type="pic" idx="18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393998457_0_2507"/>
          <p:cNvSpPr>
            <a:spLocks noGrp="1"/>
          </p:cNvSpPr>
          <p:nvPr>
            <p:ph type="pic" idx="19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rcle image collage">
  <p:cSld name="circle image collage">
    <p:spTree>
      <p:nvGrpSpPr>
        <p:cNvPr id="1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393998457_0_2523"/>
          <p:cNvSpPr>
            <a:spLocks noGrp="1"/>
          </p:cNvSpPr>
          <p:nvPr>
            <p:ph type="pic" idx="2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393998457_0_2523"/>
          <p:cNvSpPr>
            <a:spLocks noGrp="1"/>
          </p:cNvSpPr>
          <p:nvPr>
            <p:ph type="pic" idx="3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393998457_0_2523"/>
          <p:cNvSpPr>
            <a:spLocks noGrp="1"/>
          </p:cNvSpPr>
          <p:nvPr>
            <p:ph type="pic" idx="4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393998457_0_2523"/>
          <p:cNvSpPr>
            <a:spLocks noGrp="1"/>
          </p:cNvSpPr>
          <p:nvPr>
            <p:ph type="pic" idx="5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393998457_0_2523"/>
          <p:cNvSpPr>
            <a:spLocks noGrp="1"/>
          </p:cNvSpPr>
          <p:nvPr>
            <p:ph type="pic" idx="6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393998457_0_2523"/>
          <p:cNvSpPr>
            <a:spLocks noGrp="1"/>
          </p:cNvSpPr>
          <p:nvPr>
            <p:ph type="pic" idx="7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393998457_0_2523"/>
          <p:cNvSpPr>
            <a:spLocks noGrp="1"/>
          </p:cNvSpPr>
          <p:nvPr>
            <p:ph type="pic" idx="8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393998457_0_2523"/>
          <p:cNvSpPr>
            <a:spLocks noGrp="1"/>
          </p:cNvSpPr>
          <p:nvPr>
            <p:ph type="pic" idx="9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393998457_0_2523"/>
          <p:cNvSpPr>
            <a:spLocks noGrp="1"/>
          </p:cNvSpPr>
          <p:nvPr>
            <p:ph type="pic" idx="13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393998457_0_2523"/>
          <p:cNvSpPr>
            <a:spLocks noGrp="1"/>
          </p:cNvSpPr>
          <p:nvPr>
            <p:ph type="pic" idx="14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393998457_0_2523"/>
          <p:cNvSpPr>
            <a:spLocks noGrp="1"/>
          </p:cNvSpPr>
          <p:nvPr>
            <p:ph type="pic" idx="15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393998457_0_2523"/>
          <p:cNvSpPr>
            <a:spLocks noGrp="1"/>
          </p:cNvSpPr>
          <p:nvPr>
            <p:ph type="pic" idx="16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393998457_0_2523"/>
          <p:cNvSpPr>
            <a:spLocks noGrp="1"/>
          </p:cNvSpPr>
          <p:nvPr>
            <p:ph type="pic" idx="17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393998457_0_2523"/>
          <p:cNvSpPr>
            <a:spLocks noGrp="1"/>
          </p:cNvSpPr>
          <p:nvPr>
            <p:ph type="pic" idx="18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393998457_0_2523"/>
          <p:cNvSpPr>
            <a:spLocks noGrp="1"/>
          </p:cNvSpPr>
          <p:nvPr>
            <p:ph type="pic" idx="19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vertical images">
  <p:cSld name="3 vertical images"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393998457_0_2539"/>
          <p:cNvSpPr>
            <a:spLocks noGrp="1"/>
          </p:cNvSpPr>
          <p:nvPr>
            <p:ph type="pic" idx="2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393998457_0_2539"/>
          <p:cNvSpPr>
            <a:spLocks noGrp="1"/>
          </p:cNvSpPr>
          <p:nvPr>
            <p:ph type="pic" idx="3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393998457_0_2539"/>
          <p:cNvSpPr>
            <a:spLocks noGrp="1"/>
          </p:cNvSpPr>
          <p:nvPr>
            <p:ph type="pic" idx="4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 side by side">
  <p:cSld name="titles 2 topic side by side">
    <p:bg>
      <p:bgPr>
        <a:solidFill>
          <a:schemeClr val="lt1"/>
        </a:solidFill>
        <a:effectLst/>
      </p:bgPr>
    </p:bg>
    <p:spTree>
      <p:nvGrpSpPr>
        <p:cNvPr id="1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393998457_0_2543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8" name="Google Shape;2538;g2f393998457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393998457_0_2543"/>
          <p:cNvSpPr/>
          <p:nvPr/>
        </p:nvSpPr>
        <p:spPr>
          <a:xfrm rot="10800000" flipH="1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393998457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393998457_0_2543"/>
          <p:cNvSpPr/>
          <p:nvPr/>
        </p:nvSpPr>
        <p:spPr>
          <a:xfrm rot="10800000" flipH="1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393998457_0_2543"/>
          <p:cNvSpPr txBox="1">
            <a:spLocks noGrp="1"/>
          </p:cNvSpPr>
          <p:nvPr>
            <p:ph type="body" idx="1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3" name="Google Shape;2543;g2f393998457_0_2543"/>
          <p:cNvSpPr txBox="1">
            <a:spLocks noGrp="1"/>
          </p:cNvSpPr>
          <p:nvPr>
            <p:ph type="body" idx="2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4" name="Google Shape;2544;g2f393998457_0_2543"/>
          <p:cNvSpPr txBox="1">
            <a:spLocks noGrp="1"/>
          </p:cNvSpPr>
          <p:nvPr>
            <p:ph type="body" idx="3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5" name="Google Shape;2545;g2f393998457_0_2543"/>
          <p:cNvSpPr txBox="1">
            <a:spLocks noGrp="1"/>
          </p:cNvSpPr>
          <p:nvPr>
            <p:ph type="body" idx="4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ercentages and description">
  <p:cSld name="two percentages and description">
    <p:bg>
      <p:bgPr>
        <a:solidFill>
          <a:srgbClr val="F2EDE6"/>
        </a:solidFill>
        <a:effectLst/>
      </p:bgPr>
    </p:bg>
    <p:spTree>
      <p:nvGrpSpPr>
        <p:cNvPr id="1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393998457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393998457_0_2553"/>
          <p:cNvSpPr txBox="1">
            <a:spLocks noGrp="1"/>
          </p:cNvSpPr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9" name="Google Shape;2549;g2f393998457_0_2553"/>
          <p:cNvSpPr txBox="1">
            <a:spLocks noGrp="1"/>
          </p:cNvSpPr>
          <p:nvPr>
            <p:ph type="body" idx="1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0" name="Google Shape;2550;g2f393998457_0_2553"/>
          <p:cNvSpPr txBox="1">
            <a:spLocks noGrp="1"/>
          </p:cNvSpPr>
          <p:nvPr>
            <p:ph type="body" idx="2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1" name="Google Shape;2551;g2f393998457_0_2553"/>
          <p:cNvSpPr txBox="1">
            <a:spLocks noGrp="1"/>
          </p:cNvSpPr>
          <p:nvPr>
            <p:ph type="body" idx="3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percentages and descriptions">
  <p:cSld name="three percentages and descriptions">
    <p:bg>
      <p:bgPr>
        <a:solidFill>
          <a:schemeClr val="lt1"/>
        </a:solidFill>
        <a:effectLst/>
      </p:bgPr>
    </p:bg>
    <p:spTree>
      <p:nvGrpSpPr>
        <p:cNvPr id="1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393998457_0_2559"/>
          <p:cNvSpPr txBox="1">
            <a:spLocks noGrp="1"/>
          </p:cNvSpPr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4" name="Google Shape;2554;g2f393998457_0_2559"/>
          <p:cNvSpPr txBox="1">
            <a:spLocks noGrp="1"/>
          </p:cNvSpPr>
          <p:nvPr>
            <p:ph type="body" idx="1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5" name="Google Shape;2555;g2f393998457_0_2559"/>
          <p:cNvSpPr txBox="1">
            <a:spLocks noGrp="1"/>
          </p:cNvSpPr>
          <p:nvPr>
            <p:ph type="body" idx="2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6" name="Google Shape;2556;g2f393998457_0_2559"/>
          <p:cNvSpPr txBox="1">
            <a:spLocks noGrp="1"/>
          </p:cNvSpPr>
          <p:nvPr>
            <p:ph type="body" idx="3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7" name="Google Shape;2557;g2f393998457_0_2559"/>
          <p:cNvSpPr txBox="1">
            <a:spLocks noGrp="1"/>
          </p:cNvSpPr>
          <p:nvPr>
            <p:ph type="body" idx="4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8" name="Google Shape;2558;g2f393998457_0_2559"/>
          <p:cNvSpPr txBox="1">
            <a:spLocks noGrp="1"/>
          </p:cNvSpPr>
          <p:nvPr>
            <p:ph type="body" idx="5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1">
  <p:cSld name="cause + effect 1">
    <p:bg>
      <p:bgPr>
        <a:solidFill>
          <a:srgbClr val="FCE2BA"/>
        </a:solidFill>
        <a:effectLst/>
      </p:bgPr>
    </p:bg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393998457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393998457_0_2566"/>
          <p:cNvSpPr txBox="1">
            <a:spLocks noGrp="1"/>
          </p:cNvSpPr>
          <p:nvPr>
            <p:ph type="body" idx="1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2" name="Google Shape;2562;g2f393998457_0_2566"/>
          <p:cNvSpPr txBox="1">
            <a:spLocks noGrp="1"/>
          </p:cNvSpPr>
          <p:nvPr>
            <p:ph type="body" idx="2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3" name="Google Shape;2563;g2f393998457_0_2566"/>
          <p:cNvSpPr txBox="1">
            <a:spLocks noGrp="1"/>
          </p:cNvSpPr>
          <p:nvPr>
            <p:ph type="body" idx="3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4" name="Google Shape;2564;g2f393998457_0_2566"/>
          <p:cNvSpPr txBox="1">
            <a:spLocks noGrp="1"/>
          </p:cNvSpPr>
          <p:nvPr>
            <p:ph type="body" idx="4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">
  <p:cSld name="amber_title and image">
    <p:bg>
      <p:bgPr>
        <a:solidFill>
          <a:srgbClr val="FDFAF5"/>
        </a:solidFill>
        <a:effectLst/>
      </p:bgPr>
    </p:bg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393998457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393998457_0_1626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2" name="Google Shape;1622;g2f393998457_0_1626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3" name="Google Shape;1623;g2f393998457_0_1626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393998457_0_1626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use + effect 2">
  <p:cSld name="cause + effect 2">
    <p:bg>
      <p:bgPr>
        <a:solidFill>
          <a:srgbClr val="FCE2BA"/>
        </a:solidFill>
        <a:effectLst/>
      </p:bgPr>
    </p:bg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393998457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393998457_0_2572"/>
          <p:cNvSpPr txBox="1">
            <a:spLocks noGrp="1"/>
          </p:cNvSpPr>
          <p:nvPr>
            <p:ph type="body" idx="1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8" name="Google Shape;2568;g2f393998457_0_2572"/>
          <p:cNvSpPr txBox="1">
            <a:spLocks noGrp="1"/>
          </p:cNvSpPr>
          <p:nvPr>
            <p:ph type="body" idx="2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9" name="Google Shape;2569;g2f393998457_0_2572"/>
          <p:cNvSpPr txBox="1">
            <a:spLocks noGrp="1"/>
          </p:cNvSpPr>
          <p:nvPr>
            <p:ph type="body" idx="3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0" name="Google Shape;2570;g2f393998457_0_2572"/>
          <p:cNvSpPr txBox="1">
            <a:spLocks noGrp="1"/>
          </p:cNvSpPr>
          <p:nvPr>
            <p:ph type="body" idx="4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63025" tIns="45700" rIns="14630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labeled circles">
  <p:cSld name="titles 2 labeled circles">
    <p:bg>
      <p:bgPr>
        <a:solidFill>
          <a:schemeClr val="lt1"/>
        </a:solidFill>
        <a:effectLst/>
      </p:bgPr>
    </p:bg>
    <p:spTree>
      <p:nvGrpSpPr>
        <p:cNvPr id="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393998457_0_257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3" name="Google Shape;2573;g2f393998457_0_257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 b="0" i="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4" name="Google Shape;2574;g2f393998457_0_2578"/>
          <p:cNvSpPr txBox="1">
            <a:spLocks noGrp="1"/>
          </p:cNvSpPr>
          <p:nvPr>
            <p:ph type="body" idx="2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5" name="Google Shape;2575;g2f393998457_0_2578"/>
          <p:cNvSpPr txBox="1">
            <a:spLocks noGrp="1"/>
          </p:cNvSpPr>
          <p:nvPr>
            <p:ph type="body" idx="3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76" name="Google Shape;2576;g2f393998457_0_2578"/>
          <p:cNvSpPr/>
          <p:nvPr/>
        </p:nvSpPr>
        <p:spPr>
          <a:xfrm rot="10800000" flipH="1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393998457_0_2578"/>
          <p:cNvSpPr/>
          <p:nvPr/>
        </p:nvSpPr>
        <p:spPr>
          <a:xfrm rot="10800000" flipH="1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393998457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393998457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 description">
  <p:cSld name="titles 3 labeled circles description">
    <p:bg>
      <p:bgPr>
        <a:solidFill>
          <a:schemeClr val="lt1"/>
        </a:solidFill>
        <a:effectLst/>
      </p:bgPr>
    </p:bg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393998457_0_2587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2" name="Google Shape;2582;g2f393998457_0_2587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3" name="Google Shape;2583;g2f393998457_0_2587"/>
          <p:cNvSpPr txBox="1">
            <a:spLocks noGrp="1"/>
          </p:cNvSpPr>
          <p:nvPr>
            <p:ph type="body" idx="2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4" name="Google Shape;2584;g2f393998457_0_2587"/>
          <p:cNvSpPr txBox="1">
            <a:spLocks noGrp="1"/>
          </p:cNvSpPr>
          <p:nvPr>
            <p:ph type="body" idx="3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5" name="Google Shape;2585;g2f393998457_0_2587"/>
          <p:cNvSpPr txBox="1">
            <a:spLocks noGrp="1"/>
          </p:cNvSpPr>
          <p:nvPr>
            <p:ph type="body" idx="4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6" name="Google Shape;2586;g2f393998457_0_2587"/>
          <p:cNvSpPr txBox="1">
            <a:spLocks noGrp="1"/>
          </p:cNvSpPr>
          <p:nvPr>
            <p:ph type="body" idx="5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7" name="Google Shape;2587;g2f393998457_0_2587"/>
          <p:cNvSpPr txBox="1">
            <a:spLocks noGrp="1"/>
          </p:cNvSpPr>
          <p:nvPr>
            <p:ph type="body" idx="6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88" name="Google Shape;2588;g2f393998457_0_2587"/>
          <p:cNvSpPr txBox="1">
            <a:spLocks noGrp="1"/>
          </p:cNvSpPr>
          <p:nvPr>
            <p:ph type="body" idx="7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circles">
  <p:cSld name="titles 3 labeled circles">
    <p:bg>
      <p:bgPr>
        <a:solidFill>
          <a:schemeClr val="lt1"/>
        </a:solidFill>
        <a:effectLst/>
      </p:bgPr>
    </p:bg>
    <p:spTree>
      <p:nvGrpSpPr>
        <p:cNvPr id="1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393998457_0_259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1" name="Google Shape;2591;g2f393998457_0_2596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2" name="Google Shape;2592;g2f393998457_0_2596"/>
          <p:cNvSpPr txBox="1">
            <a:spLocks noGrp="1"/>
          </p:cNvSpPr>
          <p:nvPr>
            <p:ph type="body" idx="2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3" name="Google Shape;2593;g2f393998457_0_2596"/>
          <p:cNvSpPr txBox="1">
            <a:spLocks noGrp="1"/>
          </p:cNvSpPr>
          <p:nvPr>
            <p:ph type="body" idx="3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4" name="Google Shape;2594;g2f393998457_0_2596"/>
          <p:cNvSpPr txBox="1">
            <a:spLocks noGrp="1"/>
          </p:cNvSpPr>
          <p:nvPr>
            <p:ph type="body" idx="4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5" name="Google Shape;2595;g2f393998457_0_2596"/>
          <p:cNvSpPr/>
          <p:nvPr/>
        </p:nvSpPr>
        <p:spPr>
          <a:xfrm rot="10800000" flipH="1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393998457_0_2596"/>
          <p:cNvSpPr/>
          <p:nvPr/>
        </p:nvSpPr>
        <p:spPr>
          <a:xfrm rot="10800000" flipH="1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393998457_0_2596"/>
          <p:cNvSpPr/>
          <p:nvPr/>
        </p:nvSpPr>
        <p:spPr>
          <a:xfrm rot="10800000" flipH="1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393998457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393998457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393998457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timeline">
  <p:cSld name="titles 3 labeled timeline">
    <p:bg>
      <p:bgPr>
        <a:solidFill>
          <a:schemeClr val="lt1"/>
        </a:solidFill>
        <a:effectLst/>
      </p:bgPr>
    </p:bg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393998457_0_260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3" name="Google Shape;2603;g2f393998457_0_260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4" name="Google Shape;2604;g2f393998457_0_2608"/>
          <p:cNvSpPr txBox="1">
            <a:spLocks noGrp="1"/>
          </p:cNvSpPr>
          <p:nvPr>
            <p:ph type="body" idx="2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5" name="Google Shape;2605;g2f393998457_0_2608"/>
          <p:cNvSpPr txBox="1">
            <a:spLocks noGrp="1"/>
          </p:cNvSpPr>
          <p:nvPr>
            <p:ph type="body" idx="3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6" name="Google Shape;2606;g2f393998457_0_2608"/>
          <p:cNvSpPr txBox="1">
            <a:spLocks noGrp="1"/>
          </p:cNvSpPr>
          <p:nvPr>
            <p:ph type="body" idx="4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7" name="Google Shape;2607;g2f393998457_0_2608"/>
          <p:cNvSpPr/>
          <p:nvPr/>
        </p:nvSpPr>
        <p:spPr>
          <a:xfrm rot="10800000" flipH="1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393998457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393998457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393998457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labeled headshots">
  <p:cSld name="titles 3 labeled headshots">
    <p:spTree>
      <p:nvGrpSpPr>
        <p:cNvPr id="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393998457_0_2618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3" name="Google Shape;2613;g2f393998457_0_261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4" name="Google Shape;2614;g2f393998457_0_2618"/>
          <p:cNvSpPr txBox="1">
            <a:spLocks noGrp="1"/>
          </p:cNvSpPr>
          <p:nvPr>
            <p:ph type="body" idx="2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5" name="Google Shape;2615;g2f393998457_0_2618"/>
          <p:cNvSpPr txBox="1">
            <a:spLocks noGrp="1"/>
          </p:cNvSpPr>
          <p:nvPr>
            <p:ph type="body" idx="3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6" name="Google Shape;2616;g2f393998457_0_2618"/>
          <p:cNvSpPr txBox="1">
            <a:spLocks noGrp="1"/>
          </p:cNvSpPr>
          <p:nvPr>
            <p:ph type="body" idx="4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7" name="Google Shape;2617;g2f393998457_0_2618"/>
          <p:cNvSpPr txBox="1">
            <a:spLocks noGrp="1"/>
          </p:cNvSpPr>
          <p:nvPr>
            <p:ph type="body" idx="5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8" name="Google Shape;2618;g2f393998457_0_2618"/>
          <p:cNvSpPr txBox="1">
            <a:spLocks noGrp="1"/>
          </p:cNvSpPr>
          <p:nvPr>
            <p:ph type="body" idx="6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sz="4400" b="1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9" name="Google Shape;2619;g2f393998457_0_2618"/>
          <p:cNvSpPr txBox="1">
            <a:spLocks noGrp="1"/>
          </p:cNvSpPr>
          <p:nvPr>
            <p:ph type="body" idx="7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sz="44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20" name="Google Shape;2620;g2f393998457_0_2618"/>
          <p:cNvSpPr>
            <a:spLocks noGrp="1"/>
          </p:cNvSpPr>
          <p:nvPr>
            <p:ph type="pic" idx="8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393998457_0_2618"/>
          <p:cNvSpPr>
            <a:spLocks noGrp="1"/>
          </p:cNvSpPr>
          <p:nvPr>
            <p:ph type="pic" idx="9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393998457_0_2618"/>
          <p:cNvSpPr>
            <a:spLocks noGrp="1"/>
          </p:cNvSpPr>
          <p:nvPr>
            <p:ph type="pic" idx="13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id (3x6)">
  <p:cSld name="title grid (3x6)">
    <p:bg>
      <p:bgPr>
        <a:solidFill>
          <a:schemeClr val="lt1"/>
        </a:solidFill>
        <a:effectLst/>
      </p:bgPr>
    </p:bg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393998457_0_2630"/>
          <p:cNvSpPr txBox="1">
            <a:spLocks noGrp="1"/>
          </p:cNvSpPr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25" name="Google Shape;2625;g2f393998457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39399845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7" name="Google Shape;2627;g2f39399845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8" name="Google Shape;2628;g2f39399845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29" name="Google Shape;2629;g2f393998457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0" name="Google Shape;2630;g2f393998457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1" name="Google Shape;2631;g2f393998457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2" name="Google Shape;2632;g2f39399845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3" name="Google Shape;2633;g2f39399845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4" name="Google Shape;2634;g2f393998457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5" name="Google Shape;2635;g2f39399845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6" name="Google Shape;2636;g2f39399845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7" name="Google Shape;2637;g2f39399845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8" name="Google Shape;2638;g2f393998457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39" name="Google Shape;2639;g2f393998457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0" name="Google Shape;2640;g2f39399845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1" name="Google Shape;2641;g2f39399845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2" name="Google Shape;2642;g2f393998457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3" name="Google Shape;2643;g2f393998457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4" name="Google Shape;2644;g2f393998457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5" name="Google Shape;2645;g2f393998457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6" name="Google Shape;2646;g2f393998457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7" name="Google Shape;2647;g2f393998457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8" name="Google Shape;2648;g2f393998457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49" name="Google Shape;2649;g2f393998457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2650" name="Google Shape;2650;g2f393998457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w="38100" cap="flat" cmpd="sng">
              <a:solidFill>
                <a:srgbClr val="99A7A8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world map BG">
  <p:cSld name="titles world map BG"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" name="Google Shape;2652;g2f393998457_0_2658" descr="World map as background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393998457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393998457_0_2658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5" name="Google Shape;2655;g2f393998457_0_2658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centered">
  <p:cSld name="green_big idea centered">
    <p:bg>
      <p:bgPr>
        <a:solidFill>
          <a:srgbClr val="FDE3BA"/>
        </a:solidFill>
        <a:effectLst/>
      </p:bgPr>
    </p:bg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393998457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393998457_0_2663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g2f393998457_0_2663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centered">
  <p:cSld name="amber_big idea centered">
    <p:bg>
      <p:bgPr>
        <a:solidFill>
          <a:srgbClr val="FCE2BA"/>
        </a:solidFill>
        <a:effectLst/>
      </p:bgPr>
    </p:bg>
    <p:spTree>
      <p:nvGrpSpPr>
        <p:cNvPr id="1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393998457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393998457_0_2667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3" name="Google Shape;2663;g2f393998457_0_2667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">
  <p:cSld name="red_title and image"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393998457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393998457_0_1632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8" name="Google Shape;1628;g2f393998457_0_1632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9" name="Google Shape;1629;g2f393998457_0_1632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393998457_0_1632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centered">
  <p:cSld name="red_big idea centered">
    <p:bg>
      <p:bgPr>
        <a:solidFill>
          <a:srgbClr val="FCE2BA"/>
        </a:solidFill>
        <a:effectLst/>
      </p:bgPr>
    </p:bg>
    <p:spTree>
      <p:nvGrpSpPr>
        <p:cNvPr id="1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393998457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393998457_0_2671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7" name="Google Shape;2667;g2f393998457_0_2671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centered">
  <p:cSld name="blue_big idea centered">
    <p:bg>
      <p:bgPr>
        <a:solidFill>
          <a:srgbClr val="FCE2BA"/>
        </a:solidFill>
        <a:effectLst/>
      </p:bgPr>
    </p:bg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393998457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393998457_0_2675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1" name="Google Shape;2671;g2f393998457_0_2675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centered">
  <p:cSld name="darkamber_big idea centered">
    <p:bg>
      <p:bgPr>
        <a:solidFill>
          <a:srgbClr val="FCE2BA"/>
        </a:solidFill>
        <a:effectLst/>
      </p:bgPr>
    </p:bg>
    <p:spTree>
      <p:nvGrpSpPr>
        <p:cNvPr id="1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393998457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393998457_0_2679"/>
          <p:cNvSpPr txBox="1">
            <a:spLocks noGrp="1"/>
          </p:cNvSpPr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5" name="Google Shape;2675;g2f393998457_0_2679"/>
          <p:cNvSpPr/>
          <p:nvPr/>
        </p:nvSpPr>
        <p:spPr>
          <a:xfrm rot="10800000" flipH="1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>
  <p:cSld name="divider slide 1">
    <p:bg>
      <p:bgPr>
        <a:solidFill>
          <a:srgbClr val="F2EDE6"/>
        </a:solidFill>
        <a:effectLst/>
      </p:bgPr>
    </p:bg>
    <p:spTree>
      <p:nvGrpSpPr>
        <p:cNvPr id="1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393998457_0_2683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2">
  <p:cSld name="divider slide 2">
    <p:bg>
      <p:bgPr>
        <a:solidFill>
          <a:srgbClr val="FDE3BA"/>
        </a:solidFill>
        <a:effectLst/>
      </p:bgPr>
    </p:bg>
    <p:spTree>
      <p:nvGrpSpPr>
        <p:cNvPr id="1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393998457_0_2685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1">
  <p:cSld name="one big line 1">
    <p:bg>
      <p:bgPr>
        <a:solidFill>
          <a:srgbClr val="F2EDE6"/>
        </a:solidFill>
        <a:effectLst/>
      </p:bgPr>
    </p:bg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393998457_0_2687"/>
          <p:cNvSpPr txBox="1">
            <a:spLocks noGrp="1"/>
          </p:cNvSpPr>
          <p:nvPr>
            <p:ph type="body" idx="1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big line 2">
  <p:cSld name="one big line 2">
    <p:bg>
      <p:bgPr>
        <a:solidFill>
          <a:srgbClr val="FCE2BA"/>
        </a:solidFill>
        <a:effectLst/>
      </p:bgPr>
    </p:bg>
    <p:spTree>
      <p:nvGrpSpPr>
        <p:cNvPr id="1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393998457_0_2689"/>
          <p:cNvSpPr txBox="1">
            <a:spLocks noGrp="1"/>
          </p:cNvSpPr>
          <p:nvPr>
            <p:ph type="body" idx="1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1">
  <p:cSld name="big statement 1">
    <p:bg>
      <p:bgPr>
        <a:solidFill>
          <a:srgbClr val="F2EDE6"/>
        </a:solidFill>
        <a:effectLst/>
      </p:bgPr>
    </p:bg>
    <p:spTree>
      <p:nvGrpSpPr>
        <p:cNvPr id="1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393998457_0_2691"/>
          <p:cNvSpPr txBox="1">
            <a:spLocks noGrp="1"/>
          </p:cNvSpPr>
          <p:nvPr>
            <p:ph type="body" idx="1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 2">
  <p:cSld name="big statement 2">
    <p:bg>
      <p:bgPr>
        <a:solidFill>
          <a:srgbClr val="FCE2BA"/>
        </a:solidFill>
        <a:effectLst/>
      </p:bgPr>
    </p:bg>
    <p:spTree>
      <p:nvGrpSpPr>
        <p:cNvPr id="1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393998457_0_2693"/>
          <p:cNvSpPr txBox="1">
            <a:spLocks noGrp="1"/>
          </p:cNvSpPr>
          <p:nvPr>
            <p:ph type="body" idx="1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1">
  <p:cSld name="big stat 1">
    <p:bg>
      <p:bgPr>
        <a:solidFill>
          <a:srgbClr val="E9E5DF"/>
        </a:solidFill>
        <a:effectLst/>
      </p:bgPr>
    </p:bg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393998457_0_2695"/>
          <p:cNvSpPr txBox="1">
            <a:spLocks noGrp="1"/>
          </p:cNvSpPr>
          <p:nvPr>
            <p:ph type="body" idx="1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0" name="Google Shape;2690;g2f393998457_0_2695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">
  <p:cSld name="blue_title and image"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393998457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393998457_0_1638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4" name="Google Shape;1634;g2f393998457_0_1638"/>
          <p:cNvSpPr txBox="1">
            <a:spLocks noGrp="1"/>
          </p:cNvSpPr>
          <p:nvPr>
            <p:ph type="body" idx="1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5" name="Google Shape;1635;g2f393998457_0_1638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393998457_0_1638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 2">
  <p:cSld name="big stat 2">
    <p:bg>
      <p:bgPr>
        <a:solidFill>
          <a:srgbClr val="FCE2BA"/>
        </a:solidFill>
        <a:effectLst/>
      </p:bgPr>
    </p:bg>
    <p:spTree>
      <p:nvGrpSpPr>
        <p:cNvPr id="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393998457_0_2698"/>
          <p:cNvSpPr txBox="1">
            <a:spLocks noGrp="1"/>
          </p:cNvSpPr>
          <p:nvPr>
            <p:ph type="body" idx="1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3" name="Google Shape;2693;g2f393998457_0_2698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circle">
  <p:cSld name="titles on circle">
    <p:bg>
      <p:bgPr>
        <a:solidFill>
          <a:schemeClr val="lt1"/>
        </a:solidFill>
        <a:effectLst/>
      </p:bgPr>
    </p:bg>
    <p:spTree>
      <p:nvGrpSpPr>
        <p:cNvPr id="1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393998457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393998457_0_2701"/>
          <p:cNvSpPr txBox="1">
            <a:spLocks noGrp="1"/>
          </p:cNvSpPr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7" name="Google Shape;2697;g2f393998457_0_2701"/>
          <p:cNvSpPr txBox="1">
            <a:spLocks noGrp="1"/>
          </p:cNvSpPr>
          <p:nvPr>
            <p:ph type="body" idx="1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6 section titles">
  <p:cSld name="titles 6 section titles">
    <p:bg>
      <p:bgPr>
        <a:solidFill>
          <a:srgbClr val="FEFAF5"/>
        </a:solidFill>
        <a:effectLst/>
      </p:bgPr>
    </p:bg>
    <p:spTree>
      <p:nvGrpSpPr>
        <p:cNvPr id="1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393998457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393998457_0_2705"/>
          <p:cNvSpPr txBox="1">
            <a:spLocks noGrp="1"/>
          </p:cNvSpPr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1" name="Google Shape;2701;g2f393998457_0_2705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2" name="Google Shape;2702;g2f393998457_0_2705"/>
          <p:cNvSpPr txBox="1">
            <a:spLocks noGrp="1"/>
          </p:cNvSpPr>
          <p:nvPr>
            <p:ph type="body" idx="2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3" name="Google Shape;2703;g2f393998457_0_2705"/>
          <p:cNvSpPr txBox="1">
            <a:spLocks noGrp="1"/>
          </p:cNvSpPr>
          <p:nvPr>
            <p:ph type="body" idx="3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4" name="Google Shape;2704;g2f393998457_0_2705"/>
          <p:cNvSpPr txBox="1">
            <a:spLocks noGrp="1"/>
          </p:cNvSpPr>
          <p:nvPr>
            <p:ph type="body" idx="4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5" name="Google Shape;2705;g2f393998457_0_2705"/>
          <p:cNvSpPr txBox="1">
            <a:spLocks noGrp="1"/>
          </p:cNvSpPr>
          <p:nvPr>
            <p:ph type="body" idx="5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6" name="Google Shape;2706;g2f393998457_0_2705"/>
          <p:cNvSpPr txBox="1">
            <a:spLocks noGrp="1"/>
          </p:cNvSpPr>
          <p:nvPr>
            <p:ph type="body" idx="6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7" name="Google Shape;2707;g2f393998457_0_2705"/>
          <p:cNvSpPr txBox="1">
            <a:spLocks noGrp="1"/>
          </p:cNvSpPr>
          <p:nvPr>
            <p:ph type="body" idx="7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8 section titles">
  <p:cSld name="titles 8 section titles">
    <p:spTree>
      <p:nvGrpSpPr>
        <p:cNvPr id="1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393998457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393998457_0_2715"/>
          <p:cNvSpPr txBox="1">
            <a:spLocks noGrp="1"/>
          </p:cNvSpPr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1" name="Google Shape;2711;g2f393998457_0_2715"/>
          <p:cNvSpPr txBox="1">
            <a:spLocks noGrp="1"/>
          </p:cNvSpPr>
          <p:nvPr>
            <p:ph type="body" idx="1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2" name="Google Shape;2712;g2f393998457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393998457_0_2715"/>
          <p:cNvSpPr txBox="1">
            <a:spLocks noGrp="1"/>
          </p:cNvSpPr>
          <p:nvPr>
            <p:ph type="body" idx="2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4" name="Google Shape;2714;g2f393998457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393998457_0_2715"/>
          <p:cNvSpPr txBox="1">
            <a:spLocks noGrp="1"/>
          </p:cNvSpPr>
          <p:nvPr>
            <p:ph type="body" idx="3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6" name="Google Shape;2716;g2f393998457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393998457_0_2715"/>
          <p:cNvSpPr txBox="1">
            <a:spLocks noGrp="1"/>
          </p:cNvSpPr>
          <p:nvPr>
            <p:ph type="body" idx="4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18" name="Google Shape;2718;g2f393998457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393998457_0_2715"/>
          <p:cNvSpPr txBox="1">
            <a:spLocks noGrp="1"/>
          </p:cNvSpPr>
          <p:nvPr>
            <p:ph type="body" idx="5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0" name="Google Shape;2720;g2f393998457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393998457_0_2715"/>
          <p:cNvSpPr txBox="1">
            <a:spLocks noGrp="1"/>
          </p:cNvSpPr>
          <p:nvPr>
            <p:ph type="body" idx="6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2" name="Google Shape;2722;g2f393998457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393998457_0_2715"/>
          <p:cNvSpPr txBox="1">
            <a:spLocks noGrp="1"/>
          </p:cNvSpPr>
          <p:nvPr>
            <p:ph type="body" idx="7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4" name="Google Shape;2724;g2f393998457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393998457_0_2715"/>
          <p:cNvSpPr txBox="1">
            <a:spLocks noGrp="1"/>
          </p:cNvSpPr>
          <p:nvPr>
            <p:ph type="body" idx="8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6" name="Google Shape;2726;g2f393998457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lang="en-US" sz="88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393998457_0_2715"/>
          <p:cNvSpPr txBox="1">
            <a:spLocks noGrp="1"/>
          </p:cNvSpPr>
          <p:nvPr>
            <p:ph type="body" idx="9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bullet list side by side">
  <p:cSld name="titles bullet list side by side"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393998457_0_2735"/>
          <p:cNvSpPr txBox="1">
            <a:spLocks noGrp="1"/>
          </p:cNvSpPr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0" name="Google Shape;2730;g2f393998457_0_2735"/>
          <p:cNvSpPr txBox="1">
            <a:spLocks noGrp="1"/>
          </p:cNvSpPr>
          <p:nvPr>
            <p:ph type="body" idx="1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1" name="Google Shape;2731;g2f393998457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393998457_0_2735"/>
          <p:cNvSpPr txBox="1">
            <a:spLocks noGrp="1"/>
          </p:cNvSpPr>
          <p:nvPr>
            <p:ph type="body" idx="2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marL="1828800" lvl="3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marL="2286000" lvl="4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bullet list side by side">
  <p:cSld name="1_titles bullet list side by side"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393998457_0_2740"/>
          <p:cNvSpPr txBox="1">
            <a:spLocks noGrp="1"/>
          </p:cNvSpPr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5" name="Google Shape;2735;g2f393998457_0_2740"/>
          <p:cNvSpPr txBox="1">
            <a:spLocks noGrp="1"/>
          </p:cNvSpPr>
          <p:nvPr>
            <p:ph type="body" idx="1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6" name="Google Shape;2736;g2f393998457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393998457_0_2740"/>
          <p:cNvSpPr txBox="1">
            <a:spLocks noGrp="1"/>
          </p:cNvSpPr>
          <p:nvPr>
            <p:ph type="body" idx="2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334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marL="1828800" lvl="3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marL="2286000" lvl="4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">
  <p:cSld name="big number descriptor">
    <p:bg>
      <p:bgPr>
        <a:solidFill>
          <a:srgbClr val="FEFAF5"/>
        </a:solidFill>
        <a:effectLst/>
      </p:bgPr>
    </p:bg>
    <p:spTree>
      <p:nvGrpSpPr>
        <p:cNvPr id="1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393998457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393998457_0_2745"/>
          <p:cNvSpPr txBox="1">
            <a:spLocks noGrp="1"/>
          </p:cNvSpPr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sz="27800" b="0" i="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1" name="Google Shape;2741;g2f393998457_0_2745"/>
          <p:cNvSpPr txBox="1">
            <a:spLocks noGrp="1"/>
          </p:cNvSpPr>
          <p:nvPr>
            <p:ph type="body" idx="1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2" name="Google Shape;2742;g2f393998457_0_2745"/>
          <p:cNvSpPr txBox="1">
            <a:spLocks noGrp="1"/>
          </p:cNvSpPr>
          <p:nvPr>
            <p:ph type="body" idx="2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descriptor 2">
  <p:cSld name="big number descriptor 2">
    <p:bg>
      <p:bgPr>
        <a:solidFill>
          <a:srgbClr val="FEFAF5"/>
        </a:solidFill>
        <a:effectLst/>
      </p:bgPr>
    </p:bg>
    <p:spTree>
      <p:nvGrpSpPr>
        <p:cNvPr id="1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393998457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393998457_0_2750"/>
          <p:cNvSpPr txBox="1">
            <a:spLocks noGrp="1"/>
          </p:cNvSpPr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sz="27800" b="0" i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6" name="Google Shape;2746;g2f393998457_0_2750"/>
          <p:cNvSpPr txBox="1">
            <a:spLocks noGrp="1"/>
          </p:cNvSpPr>
          <p:nvPr>
            <p:ph type="body" idx="1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7" name="Google Shape;2747;g2f393998457_0_2750"/>
          <p:cNvSpPr txBox="1">
            <a:spLocks noGrp="1"/>
          </p:cNvSpPr>
          <p:nvPr>
            <p:ph type="body" idx="2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3 stats with labels">
  <p:cSld name="titles + 3 stats with labels">
    <p:bg>
      <p:bgPr>
        <a:solidFill>
          <a:schemeClr val="lt1"/>
        </a:solidFill>
        <a:effectLst/>
      </p:bgPr>
    </p:bg>
    <p:spTree>
      <p:nvGrpSpPr>
        <p:cNvPr id="1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393998457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393998457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393998457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393998457_0_2755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3" name="Google Shape;2753;g2f393998457_0_2755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4" name="Google Shape;2754;g2f393998457_0_2755"/>
          <p:cNvSpPr txBox="1">
            <a:spLocks noGrp="1"/>
          </p:cNvSpPr>
          <p:nvPr>
            <p:ph type="body" idx="2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5" name="Google Shape;2755;g2f393998457_0_2755"/>
          <p:cNvSpPr txBox="1">
            <a:spLocks noGrp="1"/>
          </p:cNvSpPr>
          <p:nvPr>
            <p:ph type="body" idx="3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6" name="Google Shape;2756;g2f393998457_0_2755"/>
          <p:cNvSpPr txBox="1">
            <a:spLocks noGrp="1"/>
          </p:cNvSpPr>
          <p:nvPr>
            <p:ph type="body" idx="4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7" name="Google Shape;2757;g2f393998457_0_2755"/>
          <p:cNvSpPr txBox="1">
            <a:spLocks noGrp="1"/>
          </p:cNvSpPr>
          <p:nvPr>
            <p:ph type="body" idx="5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8" name="Google Shape;2758;g2f393998457_0_2755"/>
          <p:cNvSpPr txBox="1">
            <a:spLocks noGrp="1"/>
          </p:cNvSpPr>
          <p:nvPr>
            <p:ph type="body" idx="6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9" name="Google Shape;2759;g2f393998457_0_2755"/>
          <p:cNvSpPr txBox="1">
            <a:spLocks noGrp="1"/>
          </p:cNvSpPr>
          <p:nvPr>
            <p:ph type="body" idx="7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itle 2 topics side by side">
  <p:cSld name="large title 2 topics side by side">
    <p:bg>
      <p:bgPr>
        <a:solidFill>
          <a:schemeClr val="lt1"/>
        </a:solidFill>
        <a:effectLst/>
      </p:bgPr>
    </p:bg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393998457_0_2767"/>
          <p:cNvSpPr txBox="1">
            <a:spLocks noGrp="1"/>
          </p:cNvSpPr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sz="88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2" name="Google Shape;2762;g2f393998457_0_2767"/>
          <p:cNvSpPr/>
          <p:nvPr/>
        </p:nvSpPr>
        <p:spPr>
          <a:xfrm rot="10800000" flipH="1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393998457_0_2767"/>
          <p:cNvSpPr/>
          <p:nvPr/>
        </p:nvSpPr>
        <p:spPr>
          <a:xfrm rot="10800000" flipH="1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393998457_0_2767"/>
          <p:cNvSpPr txBox="1">
            <a:spLocks noGrp="1"/>
          </p:cNvSpPr>
          <p:nvPr>
            <p:ph type="body" idx="1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5" name="Google Shape;2765;g2f393998457_0_2767"/>
          <p:cNvSpPr txBox="1">
            <a:spLocks noGrp="1"/>
          </p:cNvSpPr>
          <p:nvPr>
            <p:ph type="body" idx="2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6" name="Google Shape;2766;g2f393998457_0_2767"/>
          <p:cNvSpPr txBox="1">
            <a:spLocks noGrp="1"/>
          </p:cNvSpPr>
          <p:nvPr>
            <p:ph type="body" idx="3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7" name="Google Shape;2767;g2f393998457_0_2767"/>
          <p:cNvSpPr txBox="1">
            <a:spLocks noGrp="1"/>
          </p:cNvSpPr>
          <p:nvPr>
            <p:ph type="body" idx="4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">
  <p:cSld name="darkamber_title and image">
    <p:spTree>
      <p:nvGrpSpPr>
        <p:cNvPr id="1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393998457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393998457_0_1644"/>
          <p:cNvSpPr txBox="1">
            <a:spLocks noGrp="1"/>
          </p:cNvSpPr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0" name="Google Shape;1640;g2f393998457_0_1644"/>
          <p:cNvSpPr txBox="1">
            <a:spLocks noGrp="1"/>
          </p:cNvSpPr>
          <p:nvPr>
            <p:ph type="body" idx="1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1" name="Google Shape;1641;g2f393998457_0_1644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393998457_0_1644"/>
          <p:cNvSpPr>
            <a:spLocks noGrp="1"/>
          </p:cNvSpPr>
          <p:nvPr>
            <p:ph type="pic" idx="2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393998457_0_16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on large image">
  <p:cSld name="titles on large image"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393998457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g2f393998457_0_2775" descr="Image placeholder"/>
          <p:cNvSpPr>
            <a:spLocks noGrp="1"/>
          </p:cNvSpPr>
          <p:nvPr>
            <p:ph type="pic" idx="2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393998457_0_2775"/>
          <p:cNvSpPr txBox="1">
            <a:spLocks noGrp="1"/>
          </p:cNvSpPr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2" name="Google Shape;2772;g2f393998457_0_2775"/>
          <p:cNvSpPr txBox="1">
            <a:spLocks noGrp="1"/>
          </p:cNvSpPr>
          <p:nvPr>
            <p:ph type="body" idx="1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one speaker">
  <p:cSld name="title slide: one speaker">
    <p:spTree>
      <p:nvGrpSpPr>
        <p:cNvPr id="1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393998457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393998457_0_27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393998457_0_2780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7" name="Google Shape;2777;g2f393998457_0_2780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8" name="Google Shape;2778;g2f393998457_0_2780"/>
          <p:cNvSpPr>
            <a:spLocks noGrp="1"/>
          </p:cNvSpPr>
          <p:nvPr>
            <p:ph type="pic" idx="2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393998457_0_2780"/>
          <p:cNvSpPr txBox="1">
            <a:spLocks noGrp="1"/>
          </p:cNvSpPr>
          <p:nvPr>
            <p:ph type="body" idx="3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0" name="Google Shape;2780;g2f393998457_0_2780"/>
          <p:cNvSpPr txBox="1">
            <a:spLocks noGrp="1"/>
          </p:cNvSpPr>
          <p:nvPr>
            <p:ph type="body" idx="4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2 speakers">
  <p:cSld name="title slide: 2 speakers">
    <p:bg>
      <p:bgPr>
        <a:solidFill>
          <a:srgbClr val="FDFAF5"/>
        </a:solidFill>
        <a:effectLst/>
      </p:bgPr>
    </p:bg>
    <p:spTree>
      <p:nvGrpSpPr>
        <p:cNvPr id="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393998457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393998457_0_27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393998457_0_2788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5" name="Google Shape;2785;g2f393998457_0_2788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6" name="Google Shape;2786;g2f393998457_0_2788"/>
          <p:cNvSpPr>
            <a:spLocks noGrp="1"/>
          </p:cNvSpPr>
          <p:nvPr>
            <p:ph type="pic" idx="2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393998457_0_2788"/>
          <p:cNvSpPr txBox="1">
            <a:spLocks noGrp="1"/>
          </p:cNvSpPr>
          <p:nvPr>
            <p:ph type="body" idx="3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8" name="Google Shape;2788;g2f393998457_0_2788"/>
          <p:cNvSpPr txBox="1">
            <a:spLocks noGrp="1"/>
          </p:cNvSpPr>
          <p:nvPr>
            <p:ph type="body" idx="4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9" name="Google Shape;2789;g2f393998457_0_2788"/>
          <p:cNvSpPr>
            <a:spLocks noGrp="1"/>
          </p:cNvSpPr>
          <p:nvPr>
            <p:ph type="pic" idx="5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393998457_0_2788"/>
          <p:cNvSpPr txBox="1">
            <a:spLocks noGrp="1"/>
          </p:cNvSpPr>
          <p:nvPr>
            <p:ph type="body" idx="6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1" name="Google Shape;2791;g2f393998457_0_2788"/>
          <p:cNvSpPr txBox="1">
            <a:spLocks noGrp="1"/>
          </p:cNvSpPr>
          <p:nvPr>
            <p:ph type="body" idx="7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3 speakers">
  <p:cSld name="title slide: 3 speakers">
    <p:spTree>
      <p:nvGrpSpPr>
        <p:cNvPr id="1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393998457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393998457_0_27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393998457_0_2799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6" name="Google Shape;2796;g2f393998457_0_2799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97" name="Google Shape;2797;g2f393998457_0_2799"/>
          <p:cNvSpPr>
            <a:spLocks noGrp="1"/>
          </p:cNvSpPr>
          <p:nvPr>
            <p:ph type="pic" idx="2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393998457_0_2799"/>
          <p:cNvSpPr>
            <a:spLocks noGrp="1"/>
          </p:cNvSpPr>
          <p:nvPr>
            <p:ph type="pic" idx="3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393998457_0_2799"/>
          <p:cNvSpPr>
            <a:spLocks noGrp="1"/>
          </p:cNvSpPr>
          <p:nvPr>
            <p:ph type="pic" idx="4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393998457_0_2799"/>
          <p:cNvSpPr txBox="1">
            <a:spLocks noGrp="1"/>
          </p:cNvSpPr>
          <p:nvPr>
            <p:ph type="body" idx="5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1" name="Google Shape;2801;g2f393998457_0_2799"/>
          <p:cNvSpPr txBox="1">
            <a:spLocks noGrp="1"/>
          </p:cNvSpPr>
          <p:nvPr>
            <p:ph type="body" idx="6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2" name="Google Shape;2802;g2f393998457_0_2799"/>
          <p:cNvSpPr txBox="1">
            <a:spLocks noGrp="1"/>
          </p:cNvSpPr>
          <p:nvPr>
            <p:ph type="body" idx="7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3" name="Google Shape;2803;g2f393998457_0_2799"/>
          <p:cNvSpPr txBox="1">
            <a:spLocks noGrp="1"/>
          </p:cNvSpPr>
          <p:nvPr>
            <p:ph type="body" idx="8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4" name="Google Shape;2804;g2f393998457_0_2799"/>
          <p:cNvSpPr txBox="1">
            <a:spLocks noGrp="1"/>
          </p:cNvSpPr>
          <p:nvPr>
            <p:ph type="body" idx="9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5" name="Google Shape;2805;g2f393998457_0_2799"/>
          <p:cNvSpPr txBox="1">
            <a:spLocks noGrp="1"/>
          </p:cNvSpPr>
          <p:nvPr>
            <p:ph type="body" idx="13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: 4 speakers">
  <p:cSld name="title slide: 4 speakers"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393998457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393998457_0_28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393998457_0_2813"/>
          <p:cNvSpPr txBox="1">
            <a:spLocks noGrp="1"/>
          </p:cNvSpPr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sz="80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0" name="Google Shape;2810;g2f393998457_0_2813"/>
          <p:cNvSpPr txBox="1">
            <a:spLocks noGrp="1"/>
          </p:cNvSpPr>
          <p:nvPr>
            <p:ph type="body" idx="1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sz="5400" b="0" i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1" name="Google Shape;2811;g2f393998457_0_2813"/>
          <p:cNvSpPr>
            <a:spLocks noGrp="1"/>
          </p:cNvSpPr>
          <p:nvPr>
            <p:ph type="pic" idx="2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393998457_0_2813"/>
          <p:cNvSpPr>
            <a:spLocks noGrp="1"/>
          </p:cNvSpPr>
          <p:nvPr>
            <p:ph type="pic" idx="3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393998457_0_2813"/>
          <p:cNvSpPr>
            <a:spLocks noGrp="1"/>
          </p:cNvSpPr>
          <p:nvPr>
            <p:ph type="pic" idx="4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393998457_0_2813"/>
          <p:cNvSpPr>
            <a:spLocks noGrp="1"/>
          </p:cNvSpPr>
          <p:nvPr>
            <p:ph type="pic" idx="5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393998457_0_2813"/>
          <p:cNvSpPr txBox="1">
            <a:spLocks noGrp="1"/>
          </p:cNvSpPr>
          <p:nvPr>
            <p:ph type="body" idx="6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6" name="Google Shape;2816;g2f393998457_0_2813"/>
          <p:cNvSpPr txBox="1">
            <a:spLocks noGrp="1"/>
          </p:cNvSpPr>
          <p:nvPr>
            <p:ph type="body" idx="7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7" name="Google Shape;2817;g2f393998457_0_2813"/>
          <p:cNvSpPr txBox="1">
            <a:spLocks noGrp="1"/>
          </p:cNvSpPr>
          <p:nvPr>
            <p:ph type="body" idx="8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8" name="Google Shape;2818;g2f393998457_0_2813"/>
          <p:cNvSpPr txBox="1">
            <a:spLocks noGrp="1"/>
          </p:cNvSpPr>
          <p:nvPr>
            <p:ph type="body" idx="9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19" name="Google Shape;2819;g2f393998457_0_2813"/>
          <p:cNvSpPr txBox="1">
            <a:spLocks noGrp="1"/>
          </p:cNvSpPr>
          <p:nvPr>
            <p:ph type="body" idx="13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0" name="Google Shape;2820;g2f393998457_0_2813"/>
          <p:cNvSpPr txBox="1">
            <a:spLocks noGrp="1"/>
          </p:cNvSpPr>
          <p:nvPr>
            <p:ph type="body" idx="14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1" name="Google Shape;2821;g2f393998457_0_2813"/>
          <p:cNvSpPr txBox="1">
            <a:spLocks noGrp="1"/>
          </p:cNvSpPr>
          <p:nvPr>
            <p:ph type="body" idx="15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2" name="Google Shape;2822;g2f393998457_0_2813"/>
          <p:cNvSpPr txBox="1">
            <a:spLocks noGrp="1"/>
          </p:cNvSpPr>
          <p:nvPr>
            <p:ph type="body" idx="16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dea full bleed image bg">
  <p:cSld name="big idea full bleed image bg"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393998457_0_2830"/>
          <p:cNvSpPr txBox="1">
            <a:spLocks noGrp="1"/>
          </p:cNvSpPr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5" name="Google Shape;2825;g2f393998457_0_2830"/>
          <p:cNvSpPr>
            <a:spLocks noGrp="1"/>
          </p:cNvSpPr>
          <p:nvPr>
            <p:ph type="pic" idx="2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393998457_0_2830"/>
          <p:cNvSpPr>
            <a:spLocks noGrp="1"/>
          </p:cNvSpPr>
          <p:nvPr>
            <p:ph type="pic" idx="3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 title">
  <p:cSld name="mobile title">
    <p:bg>
      <p:bgPr>
        <a:solidFill>
          <a:schemeClr val="lt1"/>
        </a:solidFill>
        <a:effectLst/>
      </p:bgPr>
    </p:bg>
    <p:spTree>
      <p:nvGrpSpPr>
        <p:cNvPr id="1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393998457_0_2834"/>
          <p:cNvSpPr/>
          <p:nvPr/>
        </p:nvSpPr>
        <p:spPr>
          <a:xfrm>
            <a:off x="25400" y="635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393998457_0_2834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30" name="Google Shape;2830;g2f393998457_0_2834" descr="Apple laptop devic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393998457_0_2834"/>
          <p:cNvSpPr>
            <a:spLocks noGrp="1"/>
          </p:cNvSpPr>
          <p:nvPr>
            <p:ph type="pic" idx="2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2" name="Google Shape;2832;g2f393998457_0_2834" descr="Samsung mobile devi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3" name="Google Shape;2833;g2f393998457_0_2834" descr="Apple mobile devi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393998457_0_2834"/>
          <p:cNvSpPr>
            <a:spLocks noGrp="1"/>
          </p:cNvSpPr>
          <p:nvPr>
            <p:ph type="pic" idx="3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393998457_0_2834"/>
          <p:cNvSpPr>
            <a:spLocks noGrp="1"/>
          </p:cNvSpPr>
          <p:nvPr>
            <p:ph type="pic" idx="4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393998457_0_28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iphone x + galaxy s9">
  <p:cSld name="title iphone x + galaxy s9">
    <p:bg>
      <p:bgPr>
        <a:solidFill>
          <a:schemeClr val="lt1"/>
        </a:solidFill>
        <a:effectLst/>
      </p:bgPr>
    </p:bg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393998457_0_28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393998457_0_2844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393998457_0_2844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1" name="Google Shape;2841;g2f393998457_0_28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393998457_0_2844"/>
          <p:cNvSpPr>
            <a:spLocks noGrp="1"/>
          </p:cNvSpPr>
          <p:nvPr>
            <p:ph type="pic" idx="2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393998457_0_2844"/>
          <p:cNvSpPr>
            <a:spLocks noGrp="1"/>
          </p:cNvSpPr>
          <p:nvPr>
            <p:ph type="pic" idx="3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393998457_0_28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iphone x + macbook air">
  <p:cSld name="title + iphone x + macbook air">
    <p:bg>
      <p:bgPr>
        <a:solidFill>
          <a:schemeClr val="lt1"/>
        </a:solidFill>
        <a:effectLst/>
      </p:bgPr>
    </p:bg>
    <p:spTree>
      <p:nvGrpSpPr>
        <p:cNvPr id="1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393998457_0_2852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393998457_0_2852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8" name="Google Shape;2848;g2f393998457_0_28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393998457_0_2852"/>
          <p:cNvSpPr>
            <a:spLocks noGrp="1"/>
          </p:cNvSpPr>
          <p:nvPr>
            <p:ph type="pic" idx="2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393998457_0_28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393998457_0_2852"/>
          <p:cNvSpPr>
            <a:spLocks noGrp="1"/>
          </p:cNvSpPr>
          <p:nvPr>
            <p:ph type="pic" idx="3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393998457_0_28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amsung s9 + macbook air">
  <p:cSld name="title + samsung s9 + macbook air">
    <p:bg>
      <p:bgPr>
        <a:solidFill>
          <a:schemeClr val="lt1"/>
        </a:solidFill>
        <a:effectLst/>
      </p:bgPr>
    </p:bg>
    <p:spTree>
      <p:nvGrpSpPr>
        <p:cNvPr id="1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393998457_0_2860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393998457_0_2860"/>
          <p:cNvSpPr txBox="1">
            <a:spLocks noGrp="1"/>
          </p:cNvSpPr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56" name="Google Shape;2856;g2f393998457_0_28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393998457_0_2860"/>
          <p:cNvSpPr>
            <a:spLocks noGrp="1"/>
          </p:cNvSpPr>
          <p:nvPr>
            <p:ph type="pic" idx="2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393998457_0_28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393998457_0_2860"/>
          <p:cNvSpPr>
            <a:spLocks noGrp="1"/>
          </p:cNvSpPr>
          <p:nvPr>
            <p:ph type="pic" idx="3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393998457_0_28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2">
  <p:cSld name="green_title and image 2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393998457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393998457_0_1651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7" name="Google Shape;1647;g2f393998457_0_1651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8" name="Google Shape;1648;g2f393998457_0_1651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393998457_0_1651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393998457_0_16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macbook air">
  <p:cSld name="titles + macbook air">
    <p:bg>
      <p:bgPr>
        <a:solidFill>
          <a:srgbClr val="FDFAF5"/>
        </a:solidFill>
        <a:effectLst/>
      </p:bgPr>
    </p:bg>
    <p:spTree>
      <p:nvGrpSpPr>
        <p:cNvPr id="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393998457_0_2868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393998457_0_2868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4" name="Google Shape;2864;g2f393998457_0_286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65" name="Google Shape;2865;g2f393998457_0_28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393998457_0_2868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+ macbook air">
  <p:cSld name="4_titles + macbook air">
    <p:bg>
      <p:bgPr>
        <a:solidFill>
          <a:srgbClr val="FDFAF5"/>
        </a:solidFill>
        <a:effectLst/>
      </p:bgPr>
    </p:bg>
    <p:spTree>
      <p:nvGrpSpPr>
        <p:cNvPr id="1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393998457_0_2874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393998457_0_2874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g2f393998457_0_2874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+ macbook air">
  <p:cSld name="1_titles + macbook air">
    <p:bg>
      <p:bgPr>
        <a:solidFill>
          <a:srgbClr val="FDFAF5"/>
        </a:solidFill>
        <a:effectLst/>
      </p:bgPr>
    </p:bg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393998457_0_2878"/>
          <p:cNvSpPr/>
          <p:nvPr/>
        </p:nvSpPr>
        <p:spPr>
          <a:xfrm>
            <a:off x="0" y="1"/>
            <a:ext cx="16440007" cy="13715999"/>
          </a:xfrm>
          <a:custGeom>
            <a:avLst/>
            <a:gdLst/>
            <a:ahLst/>
            <a:cxnLst/>
            <a:rect l="l" t="t" r="r" b="b"/>
            <a:pathLst>
              <a:path w="16440007" h="13715999" extrusionOk="0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80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393998457_0_2878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4" name="Google Shape;2874;g2f393998457_0_287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75" name="Google Shape;2875;g2f393998457_0_287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393998457_0_2878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+ macbook air">
  <p:cSld name="3_titles + macbook air">
    <p:bg>
      <p:bgPr>
        <a:solidFill>
          <a:srgbClr val="FDFAF5"/>
        </a:solidFill>
        <a:effectLst/>
      </p:bgPr>
    </p:bg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393998457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393998457_0_2884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0" name="Google Shape;2880;g2f393998457_0_2884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81" name="Google Shape;2881;g2f393998457_0_28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393998457_0_2884"/>
          <p:cNvSpPr>
            <a:spLocks noGrp="1"/>
          </p:cNvSpPr>
          <p:nvPr>
            <p:ph type="pic" idx="2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x vertical">
  <p:cSld name="titles + iphone x vertical"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393998457_0_2890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5" name="Google Shape;2885;g2f393998457_0_2890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6" name="Google Shape;2886;g2f393998457_0_2890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393998457_0_28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393998457_0_2890"/>
          <p:cNvSpPr>
            <a:spLocks noGrp="1"/>
          </p:cNvSpPr>
          <p:nvPr>
            <p:ph type="pic" idx="2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s + iphone x vertical">
  <p:cSld name="7_titles + iphone x vertical">
    <p:spTree>
      <p:nvGrpSpPr>
        <p:cNvPr id="1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393998457_0_2896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1" name="Google Shape;2891;g2f393998457_0_2896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92" name="Google Shape;2892;g2f393998457_0_2896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393998457_0_28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393998457_0_2896"/>
          <p:cNvSpPr>
            <a:spLocks noGrp="1"/>
          </p:cNvSpPr>
          <p:nvPr>
            <p:ph type="pic" idx="2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393998457_0_28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393998457_0_2896"/>
          <p:cNvSpPr>
            <a:spLocks noGrp="1"/>
          </p:cNvSpPr>
          <p:nvPr>
            <p:ph type="pic" idx="3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">
  <p:cSld name="titles + iphone horizontal">
    <p:spTree>
      <p:nvGrpSpPr>
        <p:cNvPr id="1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393998457_0_2904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9" name="Google Shape;2899;g2f393998457_0_2904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0" name="Google Shape;2900;g2f393998457_0_2904"/>
          <p:cNvSpPr/>
          <p:nvPr/>
        </p:nvSpPr>
        <p:spPr>
          <a:xfrm>
            <a:off x="11335768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393998457_0_29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393998457_0_2904"/>
          <p:cNvSpPr>
            <a:spLocks noGrp="1"/>
          </p:cNvSpPr>
          <p:nvPr>
            <p:ph type="pic" idx="2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393998457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2560300" rIns="457200" bIns="4572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vertical detail">
  <p:cSld name="titles + iphone vertical detail"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393998457_0_2911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6" name="Google Shape;2906;g2f393998457_0_2911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07" name="Google Shape;2907;g2f393998457_0_2911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393998457_0_29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393998457_0_2911"/>
          <p:cNvSpPr>
            <a:spLocks noGrp="1"/>
          </p:cNvSpPr>
          <p:nvPr>
            <p:ph type="pic" idx="2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393998457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+ iphone horizontal detail">
  <p:cSld name="titles + iphone horizontal detail"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393998457_0_2918"/>
          <p:cNvSpPr txBox="1">
            <a:spLocks noGrp="1"/>
          </p:cNvSpPr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3" name="Google Shape;2913;g2f393998457_0_2918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14" name="Google Shape;2914;g2f393998457_0_2918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393998457_0_29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393998457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393998457_0_2918"/>
          <p:cNvSpPr>
            <a:spLocks noGrp="1"/>
          </p:cNvSpPr>
          <p:nvPr>
            <p:ph type="pic" idx="2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vertical">
  <p:cSld name="samsung vertical">
    <p:spTree>
      <p:nvGrpSpPr>
        <p:cNvPr id="1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393998457_0_2925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0" name="Google Shape;2920;g2f393998457_0_2925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1" name="Google Shape;2921;g2f393998457_0_2925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393998457_0_29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393998457_0_2925"/>
          <p:cNvSpPr>
            <a:spLocks noGrp="1"/>
          </p:cNvSpPr>
          <p:nvPr>
            <p:ph type="pic" idx="2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2">
  <p:cSld name="amber_title and image 2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393998457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393998457_0_1658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4" name="Google Shape;1654;g2f393998457_0_1658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5" name="Google Shape;1655;g2f393998457_0_1658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393998457_0_1658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393998457_0_16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samsungs vertical">
  <p:cSld name="2 samsungs vertical"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393998457_0_2931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6" name="Google Shape;2926;g2f393998457_0_2931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27" name="Google Shape;2927;g2f393998457_0_2931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393998457_0_29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393998457_0_2931"/>
          <p:cNvSpPr>
            <a:spLocks noGrp="1"/>
          </p:cNvSpPr>
          <p:nvPr>
            <p:ph type="pic" idx="2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393998457_0_29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393998457_0_2931"/>
          <p:cNvSpPr>
            <a:spLocks noGrp="1"/>
          </p:cNvSpPr>
          <p:nvPr>
            <p:ph type="pic" idx="3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9 vertical">
  <p:cSld name="samsung 9 vertical">
    <p:spTree>
      <p:nvGrpSpPr>
        <p:cNvPr id="1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393998457_0_2939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4" name="Google Shape;2934;g2f393998457_0_2939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5" name="Google Shape;2935;g2f393998457_0_2939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393998457_0_29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393998457_0_2939"/>
          <p:cNvSpPr>
            <a:spLocks noGrp="1"/>
          </p:cNvSpPr>
          <p:nvPr>
            <p:ph type="pic" idx="2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393998457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0" tIns="2194550" rIns="548625" bIns="64007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s9 vertical detail">
  <p:cSld name="samsung s9 vertical detail">
    <p:spTree>
      <p:nvGrpSpPr>
        <p:cNvPr id="1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393998457_0_2946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393998457_0_29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393998457_0_2946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3" name="Google Shape;2943;g2f393998457_0_2946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4" name="Google Shape;2944;g2f393998457_0_2946"/>
          <p:cNvSpPr>
            <a:spLocks noGrp="1"/>
          </p:cNvSpPr>
          <p:nvPr>
            <p:ph type="pic" idx="2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sung detail">
  <p:cSld name="samsung detail"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393998457_0_2952"/>
          <p:cNvSpPr/>
          <p:nvPr/>
        </p:nvSpPr>
        <p:spPr>
          <a:xfrm>
            <a:off x="11335770" y="0"/>
            <a:ext cx="13051407" cy="13716000"/>
          </a:xfrm>
          <a:custGeom>
            <a:avLst/>
            <a:gdLst/>
            <a:ahLst/>
            <a:cxnLst/>
            <a:rect l="l" t="t" r="r" b="b"/>
            <a:pathLst>
              <a:path w="13051407" h="13716000" extrusionOk="0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393998457_0_29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393998457_0_2952"/>
          <p:cNvSpPr txBox="1">
            <a:spLocks noGrp="1"/>
          </p:cNvSpPr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9" name="Google Shape;2949;g2f393998457_0_2952"/>
          <p:cNvSpPr txBox="1">
            <a:spLocks noGrp="1"/>
          </p:cNvSpPr>
          <p:nvPr>
            <p:ph type="body" idx="1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0" name="Google Shape;2950;g2f393998457_0_2952"/>
          <p:cNvSpPr>
            <a:spLocks noGrp="1"/>
          </p:cNvSpPr>
          <p:nvPr>
            <p:ph type="pic" idx="2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 image">
  <p:cSld name="green_thank you image"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393998457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393998457_0_2958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54" name="Google Shape;2954;g2f393998457_0_2958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393998457_0_29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393998457_0_2958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hank you image">
  <p:cSld name="1_red_thank you image">
    <p:spTree>
      <p:nvGrpSpPr>
        <p:cNvPr id="1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393998457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393998457_0_2964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60" name="Google Shape;2960;g2f393998457_0_2964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393998457_0_29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393998457_0_2964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you image">
  <p:cSld name="red_thankyou image">
    <p:spTree>
      <p:nvGrpSpPr>
        <p:cNvPr id="1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393998457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393998457_0_2970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66" name="Google Shape;2966;g2f393998457_0_2970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393998457_0_29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393998457_0_2970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 image">
  <p:cSld name="blue_thank you image"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393998457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393998457_0_2976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72" name="Google Shape;2972;g2f393998457_0_2976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393998457_0_29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393998457_0_2976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 image">
  <p:cSld name="darkamber_thank you image">
    <p:spTree>
      <p:nvGrpSpPr>
        <p:cNvPr id="1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393998457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393998457_0_2982"/>
          <p:cNvSpPr txBox="1">
            <a:spLocks noGrp="1"/>
          </p:cNvSpPr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78" name="Google Shape;2978;g2f393998457_0_2982" descr="A picture containing shoji, wall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393998457_0_29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393998457_0_2982"/>
          <p:cNvSpPr>
            <a:spLocks noGrp="1"/>
          </p:cNvSpPr>
          <p:nvPr>
            <p:ph type="pic" idx="2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hank you">
  <p:cSld name="green_thank you">
    <p:spTree>
      <p:nvGrpSpPr>
        <p:cNvPr id="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393998457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393998457_0_2988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393998457_0_2988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sz="20000" b="0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85" name="Google Shape;2985;g2f393998457_0_2988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393998457_0_2988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393998457_0_2988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393998457_0_298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2">
  <p:cSld name="red_title and image 2"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393998457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393998457_0_1665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g2f393998457_0_1665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2" name="Google Shape;1662;g2f393998457_0_1665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393998457_0_1665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393998457_0_16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hank you">
  <p:cSld name="amber_thank you">
    <p:spTree>
      <p:nvGrpSpPr>
        <p:cNvPr id="1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393998457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393998457_0_2996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393998457_0_2996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3" name="Google Shape;2993;g2f393998457_0_2996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393998457_0_2996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393998457_0_2996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393998457_0_299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hank you">
  <p:cSld name="red_thank you">
    <p:spTree>
      <p:nvGrpSpPr>
        <p:cNvPr id="1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393998457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393998457_0_3004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393998457_0_3004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sz="20000" b="0">
                <a:solidFill>
                  <a:schemeClr val="dk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1" name="Google Shape;3001;g2f393998457_0_3004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393998457_0_3004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393998457_0_3004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393998457_0_30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hank you">
  <p:cSld name="blue_thank you">
    <p:spTree>
      <p:nvGrpSpPr>
        <p:cNvPr id="1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393998457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393998457_0_3012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393998457_0_3012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sz="20000" b="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9" name="Google Shape;3009;g2f393998457_0_3012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393998457_0_3012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393998457_0_3012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393998457_0_30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hank you">
  <p:cSld name="darkamber_thank you">
    <p:spTree>
      <p:nvGrpSpPr>
        <p:cNvPr id="1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393998457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393998457_0_3020"/>
          <p:cNvSpPr/>
          <p:nvPr/>
        </p:nvSpPr>
        <p:spPr>
          <a:xfrm>
            <a:off x="4040188" y="1"/>
            <a:ext cx="16306801" cy="10134600"/>
          </a:xfrm>
          <a:custGeom>
            <a:avLst/>
            <a:gdLst/>
            <a:ahLst/>
            <a:cxnLst/>
            <a:rect l="l" t="t" r="r" b="b"/>
            <a:pathLst>
              <a:path w="16306801" h="10134600" extrusionOk="0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393998457_0_3020"/>
          <p:cNvSpPr txBox="1">
            <a:spLocks noGrp="1"/>
          </p:cNvSpPr>
          <p:nvPr>
            <p:ph type="body" idx="1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150" tIns="48150" rIns="48150" bIns="48150" anchor="t" anchorCtr="0">
            <a:sp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sz="20000" b="0">
                <a:solidFill>
                  <a:schemeClr val="accen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17" name="Google Shape;3017;g2f393998457_0_3020"/>
          <p:cNvSpPr/>
          <p:nvPr/>
        </p:nvSpPr>
        <p:spPr>
          <a:xfrm>
            <a:off x="1" y="1"/>
            <a:ext cx="6781507" cy="10134600"/>
          </a:xfrm>
          <a:custGeom>
            <a:avLst/>
            <a:gdLst/>
            <a:ahLst/>
            <a:cxnLst/>
            <a:rect l="l" t="t" r="r" b="b"/>
            <a:pathLst>
              <a:path w="6781507" h="10134600" extrusionOk="0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393998457_0_3020"/>
          <p:cNvSpPr/>
          <p:nvPr/>
        </p:nvSpPr>
        <p:spPr>
          <a:xfrm>
            <a:off x="17605669" y="1"/>
            <a:ext cx="6781508" cy="10134600"/>
          </a:xfrm>
          <a:custGeom>
            <a:avLst/>
            <a:gdLst/>
            <a:ahLst/>
            <a:cxnLst/>
            <a:rect l="l" t="t" r="r" b="b"/>
            <a:pathLst>
              <a:path w="6781508" h="10134600" extrusionOk="0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393998457_0_3020"/>
          <p:cNvSpPr/>
          <p:nvPr/>
        </p:nvSpPr>
        <p:spPr>
          <a:xfrm>
            <a:off x="6781508" y="10134601"/>
            <a:ext cx="10824161" cy="2057400"/>
          </a:xfrm>
          <a:custGeom>
            <a:avLst/>
            <a:gdLst/>
            <a:ahLst/>
            <a:cxnLst/>
            <a:rect l="l" t="t" r="r" b="b"/>
            <a:pathLst>
              <a:path w="10824161" h="2057400" extrusionOk="0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393998457_0_30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center">
  <p:cSld name="logo center">
    <p:bg>
      <p:bgPr>
        <a:solidFill>
          <a:srgbClr val="FDFAF5"/>
        </a:solidFill>
        <a:effectLst/>
      </p:bgPr>
    </p:bg>
    <p:spTree>
      <p:nvGrpSpPr>
        <p:cNvPr id="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393998457_0_30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left">
  <p:cSld name="logo left">
    <p:bg>
      <p:bgPr>
        <a:solidFill>
          <a:srgbClr val="FDFAF5"/>
        </a:solidFill>
        <a:effectLst/>
      </p:bgPr>
    </p:bg>
    <p:spTree>
      <p:nvGrpSpPr>
        <p:cNvPr id="1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393998457_0_30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right">
  <p:cSld name="logo right">
    <p:bg>
      <p:bgPr>
        <a:solidFill>
          <a:srgbClr val="FDFAF5"/>
        </a:solidFill>
        <a:effectLst/>
      </p:bgPr>
    </p:bg>
    <p:spTree>
      <p:nvGrpSpPr>
        <p:cNvPr id="1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393998457_0_30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id">
  <p:cSld name="grid">
    <p:bg>
      <p:bgPr>
        <a:solidFill>
          <a:schemeClr val="lt1">
            <a:alpha val="49020"/>
          </a:schemeClr>
        </a:solidFill>
        <a:effectLst/>
      </p:bgPr>
    </p:bg>
    <p:spTree>
      <p:nvGrpSpPr>
        <p:cNvPr id="1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393998457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slide 1">
  <p:cSld name="1_divider slide 1">
    <p:bg>
      <p:bgPr>
        <a:solidFill>
          <a:srgbClr val="F2EDE6"/>
        </a:solidFill>
        <a:effectLst/>
      </p:bgPr>
    </p:bg>
    <p:spTree>
      <p:nvGrpSpPr>
        <p:cNvPr id="1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393998457_0_3036"/>
          <p:cNvSpPr txBox="1">
            <a:spLocks noGrp="1"/>
          </p:cNvSpPr>
          <p:nvPr>
            <p:ph type="body" idx="1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sz="250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marL="274320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marL="320040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marL="365760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marL="411480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1">
  <p:cSld name="green_title 1">
    <p:bg>
      <p:bgPr>
        <a:solidFill>
          <a:srgbClr val="FDFAF5"/>
        </a:solidFill>
        <a:effectLst/>
      </p:bgPr>
    </p:bg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393998457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393998457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393998457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393998457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393998457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393998457_0_15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393998457_0_153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g2f393998457_0_153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6" name="Google Shape;1536;g2f393998457_0_153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2">
  <p:cSld name="blue_title and image 2"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393998457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393998457_0_1672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8" name="Google Shape;1668;g2f393998457_0_1672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9" name="Google Shape;1669;g2f393998457_0_1672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393998457_0_1672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393998457_0_16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2">
  <p:cSld name="darkamber_title and image 2"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393998457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393998457_0_1679"/>
          <p:cNvSpPr txBox="1">
            <a:spLocks noGrp="1"/>
          </p:cNvSpPr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5" name="Google Shape;1675;g2f393998457_0_1679"/>
          <p:cNvSpPr txBox="1">
            <a:spLocks noGrp="1"/>
          </p:cNvSpPr>
          <p:nvPr>
            <p:ph type="body" idx="1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6" name="Google Shape;1676;g2f393998457_0_1679"/>
          <p:cNvSpPr/>
          <p:nvPr/>
        </p:nvSpPr>
        <p:spPr>
          <a:xfrm rot="10800000" flipH="1">
            <a:off x="1010013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393998457_0_1679"/>
          <p:cNvSpPr>
            <a:spLocks noGrp="1"/>
          </p:cNvSpPr>
          <p:nvPr>
            <p:ph type="pic" idx="2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393998457_0_16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3">
  <p:cSld name="green_title and image 3">
    <p:bg>
      <p:bgPr>
        <a:solidFill>
          <a:srgbClr val="FCE2BA"/>
        </a:solidFill>
        <a:effectLst/>
      </p:bgPr>
    </p:bg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393998457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393998457_0_1686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2" name="Google Shape;1682;g2f393998457_0_1686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3" name="Google Shape;1683;g2f393998457_0_1686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393998457_0_1686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393998457_0_16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3">
  <p:cSld name="amber_title and image 3">
    <p:bg>
      <p:bgPr>
        <a:solidFill>
          <a:srgbClr val="FCE2BA"/>
        </a:solidFill>
        <a:effectLst/>
      </p:bgPr>
    </p:bg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393998457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393998457_0_1693"/>
          <p:cNvSpPr txBox="1">
            <a:spLocks noGrp="1"/>
          </p:cNvSpPr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9" name="Google Shape;1689;g2f393998457_0_1693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0" name="Google Shape;1690;g2f393998457_0_1693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393998457_0_1693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393998457_0_169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3">
  <p:cSld name="red_title and image 3">
    <p:bg>
      <p:bgPr>
        <a:solidFill>
          <a:srgbClr val="FCE2BA"/>
        </a:solidFill>
        <a:effectLst/>
      </p:bgPr>
    </p:bg>
    <p:spTree>
      <p:nvGrpSpPr>
        <p:cNvPr id="1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393998457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393998457_0_1700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g2f393998457_0_1700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7" name="Google Shape;1697;g2f393998457_0_1700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393998457_0_1700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393998457_0_170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3">
  <p:cSld name="blue_title and image 3">
    <p:bg>
      <p:bgPr>
        <a:solidFill>
          <a:srgbClr val="FCE2BA"/>
        </a:solidFill>
        <a:effectLst/>
      </p:bgPr>
    </p:bg>
    <p:spTree>
      <p:nvGrpSpPr>
        <p:cNvPr id="1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393998457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393998457_0_1707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3" name="Google Shape;1703;g2f393998457_0_1707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4" name="Google Shape;1704;g2f393998457_0_1707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393998457_0_1707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393998457_0_17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3">
  <p:cSld name="darkamber_title and image 3">
    <p:bg>
      <p:bgPr>
        <a:solidFill>
          <a:srgbClr val="FCE2BA"/>
        </a:solidFill>
        <a:effectLst/>
      </p:bgPr>
    </p:bg>
    <p:spTree>
      <p:nvGrpSpPr>
        <p:cNvPr id="1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393998457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393998457_0_1714"/>
          <p:cNvSpPr txBox="1">
            <a:spLocks noGrp="1"/>
          </p:cNvSpPr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0" name="Google Shape;1710;g2f393998457_0_1714"/>
          <p:cNvSpPr txBox="1">
            <a:spLocks noGrp="1"/>
          </p:cNvSpPr>
          <p:nvPr>
            <p:ph type="body" idx="1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1" name="Google Shape;1711;g2f393998457_0_1714"/>
          <p:cNvSpPr/>
          <p:nvPr/>
        </p:nvSpPr>
        <p:spPr>
          <a:xfrm rot="10800000" flipH="1">
            <a:off x="6745549" y="2605019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393998457_0_1714"/>
          <p:cNvSpPr>
            <a:spLocks noGrp="1"/>
          </p:cNvSpPr>
          <p:nvPr>
            <p:ph type="pic" idx="2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393998457_0_17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4">
  <p:cSld name="green_title and image 4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393998457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393998457_0_1721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393998457_0_1721"/>
          <p:cNvSpPr/>
          <p:nvPr/>
        </p:nvSpPr>
        <p:spPr>
          <a:xfrm>
            <a:off x="2261507" y="3141824"/>
            <a:ext cx="1507591" cy="7435622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393998457_0_1721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g2f393998457_0_1721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20" name="Google Shape;1720;g2f393998457_0_17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4">
  <p:cSld name="amber_title and image 4">
    <p:spTree>
      <p:nvGrpSpPr>
        <p:cNvPr id="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393998457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393998457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393998457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393998457_0_1728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g2f393998457_0_1728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7" name="Google Shape;1727;g2f393998457_0_1728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393998457_0_17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4">
  <p:cSld name="red_title and image 4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393998457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393998457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393998457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393998457_0_1736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4" name="Google Shape;1734;g2f393998457_0_1736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5" name="Google Shape;1735;g2f393998457_0_1736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393998457_0_17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1">
  <p:cSld name="amber_title 1">
    <p:bg>
      <p:bgPr>
        <a:solidFill>
          <a:srgbClr val="FDFAF5"/>
        </a:solidFill>
        <a:effectLst/>
      </p:bgPr>
    </p:bg>
    <p:spTree>
      <p:nvGrpSpPr>
        <p:cNvPr id="1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393998457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393998457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393998457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393998457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393998457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393998457_0_15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393998457_0_154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5" name="Google Shape;1545;g2f393998457_0_154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6" name="Google Shape;1546;g2f393998457_0_154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4">
  <p:cSld name="blue_title and image 4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393998457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393998457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393998457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393998457_0_1744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" name="Google Shape;1742;g2f393998457_0_1744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3" name="Google Shape;1743;g2f393998457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393998457_0_1744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393998457_0_17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4">
  <p:cSld name="darkamber_title and image 4">
    <p:spTree>
      <p:nvGrpSpPr>
        <p:cNvPr id="1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393998457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393998457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393998457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393998457_0_1753"/>
          <p:cNvSpPr txBox="1">
            <a:spLocks noGrp="1"/>
          </p:cNvSpPr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1" name="Google Shape;1751;g2f393998457_0_1753"/>
          <p:cNvSpPr txBox="1">
            <a:spLocks noGrp="1"/>
          </p:cNvSpPr>
          <p:nvPr>
            <p:ph type="body" idx="1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2" name="Google Shape;1752;g2f393998457_0_1753"/>
          <p:cNvSpPr>
            <a:spLocks noGrp="1"/>
          </p:cNvSpPr>
          <p:nvPr>
            <p:ph type="pic" idx="2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393998457_0_17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5">
  <p:cSld name="green_title and image 5"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393998457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393998457_0_1761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 b="0" i="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g2f393998457_0_1761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8" name="Google Shape;1758;g2f393998457_0_1761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393998457_0_1761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393998457_0_17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5">
  <p:cSld name="amber_title and image 5"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393998457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393998457_0_1768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 b="0" i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4" name="Google Shape;1764;g2f393998457_0_1768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393998457_0_1768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6" name="Google Shape;1766;g2f393998457_0_1768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393998457_0_176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5">
  <p:cSld name="red_title and image 5"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393998457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393998457_0_1775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1" name="Google Shape;1771;g2f393998457_0_1775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2" name="Google Shape;1772;g2f393998457_0_1775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393998457_0_1775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393998457_0_1775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393998457_0_177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_title and image 5">
  <p:cSld name="1_red_title and image 5"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393998457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393998457_0_1783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 b="0" i="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g2f393998457_0_1783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0" name="Google Shape;1780;g2f393998457_0_1783"/>
          <p:cNvSpPr/>
          <p:nvPr/>
        </p:nvSpPr>
        <p:spPr>
          <a:xfrm flipH="1">
            <a:off x="12196964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393998457_0_1783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393998457_0_1783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5">
  <p:cSld name="blue_title and image 5"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393998457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393998457_0_1790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 b="0" i="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g2f393998457_0_1790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7" name="Google Shape;1787;g2f393998457_0_1790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393998457_0_1790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393998457_0_17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5">
  <p:cSld name="darkamber_title and image 5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393998457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393998457_0_1797"/>
          <p:cNvSpPr txBox="1">
            <a:spLocks noGrp="1"/>
          </p:cNvSpPr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 b="0" i="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3" name="Google Shape;1793;g2f393998457_0_1797"/>
          <p:cNvSpPr txBox="1">
            <a:spLocks noGrp="1"/>
          </p:cNvSpPr>
          <p:nvPr>
            <p:ph type="body" idx="1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4" name="Google Shape;1794;g2f393998457_0_1797"/>
          <p:cNvSpPr/>
          <p:nvPr/>
        </p:nvSpPr>
        <p:spPr>
          <a:xfrm flipH="1">
            <a:off x="12193588" y="2605020"/>
            <a:ext cx="2096825" cy="8421104"/>
          </a:xfrm>
          <a:custGeom>
            <a:avLst/>
            <a:gdLst/>
            <a:ahLst/>
            <a:cxnLst/>
            <a:rect l="l" t="t" r="r" b="b"/>
            <a:pathLst>
              <a:path w="2096825" h="8421104" extrusionOk="0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393998457_0_1797"/>
          <p:cNvSpPr>
            <a:spLocks noGrp="1"/>
          </p:cNvSpPr>
          <p:nvPr>
            <p:ph type="pic" idx="2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393998457_0_179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and image 6">
  <p:cSld name="green_title and image 6"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393998457_0_1804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9" name="Google Shape;1799;g2f393998457_0_1804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0" name="Google Shape;1800;g2f393998457_0_1804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393998457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393998457_0_1804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393998457_0_18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and image 6">
  <p:cSld name="amber_title and image 6"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393998457_0_1811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6" name="Google Shape;1806;g2f393998457_0_1811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7" name="Google Shape;1807;g2f393998457_0_1811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393998457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393998457_0_1811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393998457_0_18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1">
  <p:cSld name="red_title 1">
    <p:bg>
      <p:bgPr>
        <a:solidFill>
          <a:srgbClr val="FDFAF5"/>
        </a:solidFill>
        <a:effectLst/>
      </p:bgPr>
    </p:bg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393998457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393998457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393998457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393998457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393998457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393998457_0_15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393998457_0_155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5" name="Google Shape;1555;g2f393998457_0_155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6" name="Google Shape;1556;g2f393998457_0_155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and image 6">
  <p:cSld name="red_title and image 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393998457_0_1818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3" name="Google Shape;1813;g2f393998457_0_1818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4" name="Google Shape;1814;g2f393998457_0_1818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393998457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393998457_0_1818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393998457_0_18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and image 6">
  <p:cSld name="blue_title and image 6"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393998457_0_1825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0" name="Google Shape;1820;g2f393998457_0_1825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1" name="Google Shape;1821;g2f393998457_0_1825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393998457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393998457_0_1825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393998457_0_18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and image 6">
  <p:cSld name="darkamber_title and image 6">
    <p:spTree>
      <p:nvGrpSpPr>
        <p:cNvPr id="1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393998457_0_1832"/>
          <p:cNvSpPr txBox="1">
            <a:spLocks noGrp="1"/>
          </p:cNvSpPr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7" name="Google Shape;1827;g2f393998457_0_1832"/>
          <p:cNvSpPr txBox="1">
            <a:spLocks noGrp="1"/>
          </p:cNvSpPr>
          <p:nvPr>
            <p:ph type="body" idx="1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8" name="Google Shape;1828;g2f393998457_0_1832"/>
          <p:cNvSpPr>
            <a:spLocks noGrp="1"/>
          </p:cNvSpPr>
          <p:nvPr>
            <p:ph type="pic" idx="2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393998457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393998457_0_1832"/>
          <p:cNvSpPr/>
          <p:nvPr/>
        </p:nvSpPr>
        <p:spPr>
          <a:xfrm>
            <a:off x="2267961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393998457_0_18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list image 6">
  <p:cSld name="green_title list image 6"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393998457_0_1839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g2f393998457_0_1839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5" name="Google Shape;1835;g2f393998457_0_1839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6" name="Google Shape;1836;g2f393998457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393998457_0_1839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393998457_0_1839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list image 6">
  <p:cSld name="amber_title list image 6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393998457_0_1846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g2f393998457_0_1846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2" name="Google Shape;1842;g2f393998457_0_1846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3" name="Google Shape;1843;g2f393998457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393998457_0_1846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393998457_0_1846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list image 6">
  <p:cSld name="red_title list image 6"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393998457_0_1853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8" name="Google Shape;1848;g2f393998457_0_1853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9" name="Google Shape;1849;g2f393998457_0_1853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0" name="Google Shape;1850;g2f393998457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393998457_0_1853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393998457_0_1853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list image 6">
  <p:cSld name="blue_title list image 6"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393998457_0_1860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5" name="Google Shape;1855;g2f393998457_0_1860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6" name="Google Shape;1856;g2f393998457_0_1860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7" name="Google Shape;1857;g2f393998457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393998457_0_1860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393998457_0_1860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list image 6">
  <p:cSld name="darkamber_title list image 6"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393998457_0_1867"/>
          <p:cNvSpPr txBox="1">
            <a:spLocks noGrp="1"/>
          </p:cNvSpPr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2" name="Google Shape;1862;g2f393998457_0_1867"/>
          <p:cNvSpPr txBox="1">
            <a:spLocks noGrp="1"/>
          </p:cNvSpPr>
          <p:nvPr>
            <p:ph type="body" idx="1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3" name="Google Shape;1863;g2f393998457_0_1867"/>
          <p:cNvSpPr txBox="1">
            <a:spLocks noGrp="1"/>
          </p:cNvSpPr>
          <p:nvPr>
            <p:ph type="body" idx="2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508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marL="914400" lvl="1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marL="137160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marL="1828800" lvl="3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marL="2286000" lvl="4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4" name="Google Shape;1864;g2f393998457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393998457_0_1867"/>
          <p:cNvSpPr>
            <a:spLocks noGrp="1"/>
          </p:cNvSpPr>
          <p:nvPr>
            <p:ph type="pic" idx="3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393998457_0_1867"/>
          <p:cNvSpPr/>
          <p:nvPr/>
        </p:nvSpPr>
        <p:spPr>
          <a:xfrm flipH="1">
            <a:off x="20607016" y="4337181"/>
            <a:ext cx="1187461" cy="5838340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image title speaker 1">
  <p:cSld name="green_image title speaker 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393998457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393998457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393998457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393998457_0_1874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393998457_0_1874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3" name="Google Shape;1873;g2f393998457_0_1874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4" name="Google Shape;1874;g2f393998457_0_1874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75" name="Google Shape;1875;g2f393998457_0_18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image title speaker 1">
  <p:cSld name="amber_image title speaker 1"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393998457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393998457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393998457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393998457_0_1883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393998457_0_1883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2" name="Google Shape;1882;g2f393998457_0_1883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3" name="Google Shape;1883;g2f393998457_0_1883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84" name="Google Shape;1884;g2f393998457_0_18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title 1">
  <p:cSld name="blue_title 1">
    <p:bg>
      <p:bgPr>
        <a:solidFill>
          <a:srgbClr val="FDFAF5"/>
        </a:solidFill>
        <a:effectLst/>
      </p:bgPr>
    </p:bg>
    <p:spTree>
      <p:nvGrpSpPr>
        <p:cNvPr id="1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393998457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393998457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393998457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393998457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393998457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393998457_0_15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393998457_0_156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g2f393998457_0_156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6" name="Google Shape;1566;g2f393998457_0_156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image title speaker 1">
  <p:cSld name="red_image title speaker 1"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393998457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393998457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393998457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393998457_0_1892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393998457_0_1892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1" name="Google Shape;1891;g2f393998457_0_1892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2" name="Google Shape;1892;g2f393998457_0_1892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93" name="Google Shape;1893;g2f393998457_0_189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image title speaker 1">
  <p:cSld name="blue_image title speaker 1"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393998457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393998457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393998457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393998457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393998457_0_1901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393998457_0_1901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1" name="Google Shape;1901;g2f393998457_0_1901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2" name="Google Shape;1902;g2f393998457_0_1901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3" name="Google Shape;1903;g2f393998457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393998457_0_19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image title speaker 1">
  <p:cSld name="darkamber_image title speaker 1"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393998457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393998457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393998457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avLst/>
              <a:gdLst/>
              <a:ahLst/>
              <a:cxnLst/>
              <a:rect l="l" t="t" r="r" b="b"/>
              <a:pathLst>
                <a:path w="1966315" h="7877254" extrusionOk="0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45700" rIns="0" bIns="457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endPara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393998457_0_1912"/>
          <p:cNvSpPr>
            <a:spLocks noGrp="1"/>
          </p:cNvSpPr>
          <p:nvPr>
            <p:ph type="pic" idx="2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393998457_0_1912"/>
          <p:cNvSpPr txBox="1">
            <a:spLocks noGrp="1"/>
          </p:cNvSpPr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1" name="Google Shape;1911;g2f393998457_0_1912"/>
          <p:cNvSpPr txBox="1">
            <a:spLocks noGrp="1"/>
          </p:cNvSpPr>
          <p:nvPr>
            <p:ph type="body" idx="1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2" name="Google Shape;1912;g2f393998457_0_1912"/>
          <p:cNvSpPr txBox="1">
            <a:spLocks noGrp="1"/>
          </p:cNvSpPr>
          <p:nvPr>
            <p:ph type="body" idx="3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13" name="Google Shape;1913;g2f393998457_0_19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quote 1">
  <p:cSld name="green_big quote 1">
    <p:spTree>
      <p:nvGrpSpPr>
        <p:cNvPr id="1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393998457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393998457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393998457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393998457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393998457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393998457_0_1921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1" name="Google Shape;1921;g2f393998457_0_1921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quote 1">
  <p:cSld name="amber_big quote 1"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393998457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393998457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393998457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393998457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393998457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393998457_0_1929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9" name="Google Shape;1929;g2f393998457_0_1929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quote 1">
  <p:cSld name="red_big quote 1"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393998457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393998457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393998457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393998457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393998457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393998457_0_1937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7" name="Google Shape;1937;g2f393998457_0_1937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quote 1">
  <p:cSld name="blue_big quote 1"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393998457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393998457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393998457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393998457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393998457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393998457_0_1945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5" name="Google Shape;1945;g2f393998457_0_1945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quote 1">
  <p:cSld name="darkamber_big quote 1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393998457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393998457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avLst/>
              <a:gdLst/>
              <a:ahLst/>
              <a:cxnLst/>
              <a:rect l="l" t="t" r="r" b="b"/>
              <a:pathLst>
                <a:path w="24387176" h="13716000" extrusionOk="0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393998457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393998457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avLst/>
              <a:gdLst/>
              <a:ahLst/>
              <a:cxnLst/>
              <a:rect l="l" t="t" r="r" b="b"/>
              <a:pathLst>
                <a:path w="1488979" h="7343824" extrusionOk="0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393998457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393998457_0_1953"/>
          <p:cNvSpPr txBox="1">
            <a:spLocks noGrp="1"/>
          </p:cNvSpPr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3" name="Google Shape;1953;g2f393998457_0_1953"/>
          <p:cNvSpPr txBox="1">
            <a:spLocks noGrp="1"/>
          </p:cNvSpPr>
          <p:nvPr>
            <p:ph type="body" idx="1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big idea 1">
  <p:cSld name="green_big idea 1"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393998457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393998457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393998457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393998457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393998457_0_1961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big idea 1">
  <p:cSld name="amber_big idea 1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393998457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393998457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393998457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393998457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393998457_0_1967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title 1">
  <p:cSld name="darkamber_title 1">
    <p:bg>
      <p:bgPr>
        <a:solidFill>
          <a:srgbClr val="FDFAF5"/>
        </a:solidFill>
        <a:effectLst/>
      </p:bgPr>
    </p:bg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393998457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393998457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393998457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393998457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393998457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avLst/>
                <a:gdLst/>
                <a:ahLst/>
                <a:cxnLst/>
                <a:rect l="l" t="t" r="r" b="b"/>
                <a:pathLst>
                  <a:path w="2096825" h="8421104" extrusionOk="0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endParaRPr sz="3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393998457_0_15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393998457_0_1574"/>
          <p:cNvSpPr txBox="1">
            <a:spLocks noGrp="1"/>
          </p:cNvSpPr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5" name="Google Shape;1575;g2f393998457_0_1574"/>
          <p:cNvSpPr txBox="1">
            <a:spLocks noGrp="1"/>
          </p:cNvSpPr>
          <p:nvPr>
            <p:ph type="body" idx="1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6" name="Google Shape;1576;g2f393998457_0_1574"/>
          <p:cNvSpPr txBox="1">
            <a:spLocks noGrp="1"/>
          </p:cNvSpPr>
          <p:nvPr>
            <p:ph type="body" idx="2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big idea 1">
  <p:cSld name="red_big idea 1"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393998457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393998457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393998457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393998457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393998457_0_1973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big idea 1">
  <p:cSld name="blue_big idea 1">
    <p:spTree>
      <p:nvGrpSpPr>
        <p:cNvPr id="1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393998457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393998457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393998457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393998457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393998457_0_1979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big idea 1">
  <p:cSld name="darkamber_big idea 1"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393998457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393998457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393998457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393998457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avLst/>
              <a:gdLst/>
              <a:ahLst/>
              <a:cxnLst/>
              <a:rect l="l" t="t" r="r" b="b"/>
              <a:pathLst>
                <a:path w="4122581" h="11696316" extrusionOk="0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393998457_0_1985"/>
          <p:cNvSpPr txBox="1">
            <a:spLocks noGrp="1"/>
          </p:cNvSpPr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key words 1">
  <p:cSld name="green_key words 1"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393998457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393998457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393998457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393998457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393998457_0_1991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key words 1">
  <p:cSld name="amber_key words 1"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393998457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393998457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393998457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393998457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393998457_0_1997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key words 1">
  <p:cSld name="red_key words 1">
    <p:spTree>
      <p:nvGrpSpPr>
        <p:cNvPr id="1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393998457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393998457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393998457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393998457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393998457_0_2003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key words 1">
  <p:cSld name="blue_key words 1">
    <p:spTree>
      <p:nvGrpSpPr>
        <p:cNvPr id="1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393998457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393998457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393998457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393998457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393998457_0_2009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key words 1">
  <p:cSld name="darkamber_key words 1"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393998457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393998457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393998457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393998457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393998457_0_2015"/>
          <p:cNvSpPr txBox="1">
            <a:spLocks noGrp="1"/>
          </p:cNvSpPr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large image title 1">
  <p:cSld name="green_large image title 1"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393998457_0_2021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393998457_0_2021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7" name="Google Shape;2017;g2f393998457_0_2021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8" name="Google Shape;2018;g2f393998457_0_2021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19" name="Google Shape;2019;g2f393998457_0_20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large image title 1">
  <p:cSld name="amber_large image title 1">
    <p:bg>
      <p:bgPr>
        <a:solidFill>
          <a:srgbClr val="FDFAF5"/>
        </a:solidFill>
        <a:effectLst/>
      </p:bgPr>
    </p:bg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393998457_0_2027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393998457_0_2027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3" name="Google Shape;2023;g2f393998457_0_2027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4" name="Google Shape;2024;g2f393998457_0_2027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25" name="Google Shape;2025;g2f393998457_0_20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title 2">
  <p:cSld name="green_title 2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393998457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393998457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393998457_0_1584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393998457_0_1584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2" name="Google Shape;1582;g2f393998457_0_1584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83" name="Google Shape;1583;g2f393998457_0_158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large image title 1">
  <p:cSld name="red_large image title 1">
    <p:spTree>
      <p:nvGrpSpPr>
        <p:cNvPr id="1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393998457_0_2033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393998457_0_2033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9" name="Google Shape;2029;g2f393998457_0_2033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0" name="Google Shape;2030;g2f393998457_0_2033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31" name="Google Shape;2031;g2f393998457_0_20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large image title 1">
  <p:cSld name="blue_large image title 1"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393998457_0_2039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393998457_0_2039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5" name="Google Shape;2035;g2f393998457_0_2039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6" name="Google Shape;2036;g2f393998457_0_2039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37" name="Google Shape;2037;g2f393998457_0_20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large image title 1">
  <p:cSld name="darkamber_large image title 1">
    <p:spTree>
      <p:nvGrpSpPr>
        <p:cNvPr id="1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393998457_0_2045"/>
          <p:cNvSpPr>
            <a:spLocks noGrp="1"/>
          </p:cNvSpPr>
          <p:nvPr>
            <p:ph type="pic" idx="2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393998457_0_2045"/>
          <p:cNvSpPr txBox="1">
            <a:spLocks noGrp="1"/>
          </p:cNvSpPr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1" name="Google Shape;2041;g2f393998457_0_2045"/>
          <p:cNvSpPr txBox="1">
            <a:spLocks noGrp="1"/>
          </p:cNvSpPr>
          <p:nvPr>
            <p:ph type="body" idx="1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2" name="Google Shape;2042;g2f393998457_0_2045"/>
          <p:cNvSpPr txBox="1">
            <a:spLocks noGrp="1"/>
          </p:cNvSpPr>
          <p:nvPr>
            <p:ph type="body" idx="3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043" name="Google Shape;2043;g2f393998457_0_20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en_statement 1">
  <p:cSld name="green_statement 1">
    <p:bg>
      <p:bgPr>
        <a:solidFill>
          <a:srgbClr val="D7EBCE"/>
        </a:solidFill>
        <a:effectLst/>
      </p:bgPr>
    </p:bg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393998457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393998457_0_2051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statement 1">
  <p:cSld name="amber_statement 1">
    <p:bg>
      <p:bgPr>
        <a:solidFill>
          <a:srgbClr val="FDE3BA"/>
        </a:solidFill>
        <a:effectLst/>
      </p:bgPr>
    </p:bg>
    <p:spTree>
      <p:nvGrpSpPr>
        <p:cNvPr id="1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393998457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393998457_0_2054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statement 1">
  <p:cSld name="red_statement 1">
    <p:bg>
      <p:bgPr>
        <a:solidFill>
          <a:srgbClr val="FDE3BA"/>
        </a:solidFill>
        <a:effectLst/>
      </p:bgPr>
    </p:bg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393998457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393998457_0_2057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_statement 1">
  <p:cSld name="blue_statement 1">
    <p:bg>
      <p:bgPr>
        <a:solidFill>
          <a:srgbClr val="DCE6F1"/>
        </a:solidFill>
        <a:effectLst/>
      </p:bgPr>
    </p:bg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393998457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393998457_0_2060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amber_statement 1">
  <p:cSld name="darkamber_statement 1">
    <p:bg>
      <p:bgPr>
        <a:solidFill>
          <a:srgbClr val="FDE3BA"/>
        </a:solidFill>
        <a:effectLst/>
      </p:bgPr>
    </p:bg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393998457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393998457_0_2063"/>
          <p:cNvSpPr txBox="1">
            <a:spLocks noGrp="1"/>
          </p:cNvSpPr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cription side by side">
  <p:cSld name="title description side by side"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393998457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393998457_0_2066"/>
          <p:cNvSpPr txBox="1">
            <a:spLocks noGrp="1"/>
          </p:cNvSpPr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2" name="Google Shape;2062;g2f393998457_0_2066"/>
          <p:cNvSpPr txBox="1">
            <a:spLocks noGrp="1"/>
          </p:cNvSpPr>
          <p:nvPr>
            <p:ph type="body" idx="1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 topics">
  <p:cSld name="agenda 3 topics">
    <p:bg>
      <p:bgPr>
        <a:solidFill>
          <a:schemeClr val="lt1"/>
        </a:solidFill>
        <a:effectLst/>
      </p:bgPr>
    </p:bg>
    <p:spTree>
      <p:nvGrpSpPr>
        <p:cNvPr id="1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393998457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393998457_0_2070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6" name="Google Shape;2066;g2f393998457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393998457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393998457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393998457_0_2070"/>
          <p:cNvSpPr txBox="1">
            <a:spLocks noGrp="1"/>
          </p:cNvSpPr>
          <p:nvPr>
            <p:ph type="body" idx="1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0" name="Google Shape;2070;g2f393998457_0_2070"/>
          <p:cNvSpPr txBox="1">
            <a:spLocks noGrp="1"/>
          </p:cNvSpPr>
          <p:nvPr>
            <p:ph type="body" idx="2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1" name="Google Shape;2071;g2f393998457_0_2070"/>
          <p:cNvSpPr txBox="1">
            <a:spLocks noGrp="1"/>
          </p:cNvSpPr>
          <p:nvPr>
            <p:ph type="body" idx="3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mber_title 2">
  <p:cSld name="amber_title 2">
    <p:spTree>
      <p:nvGrpSpPr>
        <p:cNvPr id="1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393998457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393998457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393998457_0_1591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393998457_0_1591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9" name="Google Shape;1589;g2f393998457_0_1591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90" name="Google Shape;1590;g2f393998457_0_159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4 topics">
  <p:cSld name="agenda 4 topics">
    <p:bg>
      <p:bgPr>
        <a:solidFill>
          <a:schemeClr val="lt1"/>
        </a:solidFill>
        <a:effectLst/>
      </p:bgPr>
    </p:bg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393998457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393998457_0_2079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5" name="Google Shape;2075;g2f393998457_0_2079"/>
          <p:cNvSpPr txBox="1">
            <a:spLocks noGrp="1"/>
          </p:cNvSpPr>
          <p:nvPr>
            <p:ph type="body" idx="1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6" name="Google Shape;2076;g2f393998457_0_2079"/>
          <p:cNvSpPr txBox="1">
            <a:spLocks noGrp="1"/>
          </p:cNvSpPr>
          <p:nvPr>
            <p:ph type="body" idx="2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7" name="Google Shape;2077;g2f393998457_0_2079"/>
          <p:cNvSpPr txBox="1">
            <a:spLocks noGrp="1"/>
          </p:cNvSpPr>
          <p:nvPr>
            <p:ph type="body" idx="3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8" name="Google Shape;2078;g2f393998457_0_2079"/>
          <p:cNvSpPr txBox="1">
            <a:spLocks noGrp="1"/>
          </p:cNvSpPr>
          <p:nvPr>
            <p:ph type="body" idx="4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5 topics">
  <p:cSld name="agenda 5 topics">
    <p:bg>
      <p:bgPr>
        <a:solidFill>
          <a:schemeClr val="lt1"/>
        </a:solidFill>
        <a:effectLst/>
      </p:bgPr>
    </p:bg>
    <p:spTree>
      <p:nvGrpSpPr>
        <p:cNvPr id="1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393998457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393998457_0_2086"/>
          <p:cNvSpPr txBox="1">
            <a:spLocks noGrp="1"/>
          </p:cNvSpPr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 b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2" name="Google Shape;2082;g2f393998457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393998457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393998457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393998457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393998457_0_2086"/>
          <p:cNvSpPr txBox="1">
            <a:spLocks noGrp="1"/>
          </p:cNvSpPr>
          <p:nvPr>
            <p:ph type="body" idx="1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7" name="Google Shape;2087;g2f393998457_0_2086"/>
          <p:cNvSpPr txBox="1">
            <a:spLocks noGrp="1"/>
          </p:cNvSpPr>
          <p:nvPr>
            <p:ph type="body" idx="2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8" name="Google Shape;2088;g2f393998457_0_2086"/>
          <p:cNvSpPr txBox="1">
            <a:spLocks noGrp="1"/>
          </p:cNvSpPr>
          <p:nvPr>
            <p:ph type="body" idx="3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9" name="Google Shape;2089;g2f393998457_0_2086"/>
          <p:cNvSpPr txBox="1">
            <a:spLocks noGrp="1"/>
          </p:cNvSpPr>
          <p:nvPr>
            <p:ph type="body" idx="4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90" name="Google Shape;2090;g2f393998457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lang="en-US" sz="115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393998457_0_2086"/>
          <p:cNvSpPr txBox="1">
            <a:spLocks noGrp="1"/>
          </p:cNvSpPr>
          <p:nvPr>
            <p:ph type="body" idx="5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1">
  <p:cSld name="title for speakers 1">
    <p:spTree>
      <p:nvGrpSpPr>
        <p:cNvPr id="1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393998457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393998457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393998457_0_2099"/>
            <p:cNvSpPr/>
            <p:nvPr/>
          </p:nvSpPr>
          <p:spPr>
            <a:xfrm>
              <a:off x="-23928" y="-2"/>
              <a:ext cx="20028138" cy="13725655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393998457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393998457_0_2099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393998457_0_2099"/>
          <p:cNvSpPr txBox="1">
            <a:spLocks noGrp="1"/>
          </p:cNvSpPr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9" name="Google Shape;2099;g2f393998457_0_2099"/>
          <p:cNvSpPr txBox="1">
            <a:spLocks noGrp="1"/>
          </p:cNvSpPr>
          <p:nvPr>
            <p:ph type="body" idx="1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0" name="Google Shape;2100;g2f393998457_0_2099"/>
          <p:cNvSpPr>
            <a:spLocks noGrp="1"/>
          </p:cNvSpPr>
          <p:nvPr>
            <p:ph type="pic" idx="2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393998457_0_2099"/>
          <p:cNvSpPr txBox="1">
            <a:spLocks noGrp="1"/>
          </p:cNvSpPr>
          <p:nvPr>
            <p:ph type="body" idx="3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2" name="Google Shape;2102;g2f393998457_0_2099"/>
          <p:cNvSpPr txBox="1">
            <a:spLocks noGrp="1"/>
          </p:cNvSpPr>
          <p:nvPr>
            <p:ph type="body" idx="4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3" name="Google Shape;2103;g2f393998457_0_2099"/>
          <p:cNvSpPr>
            <a:spLocks noGrp="1"/>
          </p:cNvSpPr>
          <p:nvPr>
            <p:ph type="pic" idx="5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393998457_0_2099"/>
          <p:cNvSpPr txBox="1">
            <a:spLocks noGrp="1"/>
          </p:cNvSpPr>
          <p:nvPr>
            <p:ph type="body" idx="6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5" name="Google Shape;2105;g2f393998457_0_2099"/>
          <p:cNvSpPr txBox="1">
            <a:spLocks noGrp="1"/>
          </p:cNvSpPr>
          <p:nvPr>
            <p:ph type="body" idx="7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6" name="Google Shape;2106;g2f393998457_0_2099"/>
          <p:cNvSpPr>
            <a:spLocks noGrp="1"/>
          </p:cNvSpPr>
          <p:nvPr>
            <p:ph type="pic" idx="8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393998457_0_2099"/>
          <p:cNvSpPr txBox="1">
            <a:spLocks noGrp="1"/>
          </p:cNvSpPr>
          <p:nvPr>
            <p:ph type="body" idx="9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8" name="Google Shape;2108;g2f393998457_0_2099"/>
          <p:cNvSpPr txBox="1">
            <a:spLocks noGrp="1"/>
          </p:cNvSpPr>
          <p:nvPr>
            <p:ph type="body" idx="13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for speakers 2">
  <p:cSld name="title for speakers 2"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393998457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393998457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393998457_0_2116"/>
            <p:cNvSpPr/>
            <p:nvPr/>
          </p:nvSpPr>
          <p:spPr>
            <a:xfrm>
              <a:off x="-23928" y="-2"/>
              <a:ext cx="20028138" cy="13725655"/>
            </a:xfrm>
            <a:custGeom>
              <a:avLst/>
              <a:gdLst/>
              <a:ahLst/>
              <a:cxnLst/>
              <a:rect l="l" t="t" r="r" b="b"/>
              <a:pathLst>
                <a:path w="20028138" h="13725655" extrusionOk="0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393998457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393998457_0_21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393998457_0_2116"/>
          <p:cNvSpPr txBox="1">
            <a:spLocks noGrp="1"/>
          </p:cNvSpPr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6" name="Google Shape;2116;g2f393998457_0_2116"/>
          <p:cNvSpPr txBox="1">
            <a:spLocks noGrp="1"/>
          </p:cNvSpPr>
          <p:nvPr>
            <p:ph type="body" idx="1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7" name="Google Shape;2117;g2f393998457_0_2116"/>
          <p:cNvSpPr>
            <a:spLocks noGrp="1"/>
          </p:cNvSpPr>
          <p:nvPr>
            <p:ph type="pic" idx="2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393998457_0_2116"/>
          <p:cNvSpPr txBox="1">
            <a:spLocks noGrp="1"/>
          </p:cNvSpPr>
          <p:nvPr>
            <p:ph type="body" idx="3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19" name="Google Shape;2119;g2f393998457_0_2116"/>
          <p:cNvSpPr txBox="1">
            <a:spLocks noGrp="1"/>
          </p:cNvSpPr>
          <p:nvPr>
            <p:ph type="body" idx="4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0" name="Google Shape;2120;g2f393998457_0_2116"/>
          <p:cNvSpPr>
            <a:spLocks noGrp="1"/>
          </p:cNvSpPr>
          <p:nvPr>
            <p:ph type="pic" idx="5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393998457_0_2116"/>
          <p:cNvSpPr txBox="1">
            <a:spLocks noGrp="1"/>
          </p:cNvSpPr>
          <p:nvPr>
            <p:ph type="body" idx="6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2" name="Google Shape;2122;g2f393998457_0_2116"/>
          <p:cNvSpPr txBox="1">
            <a:spLocks noGrp="1"/>
          </p:cNvSpPr>
          <p:nvPr>
            <p:ph type="body" idx="7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3" name="Google Shape;2123;g2f393998457_0_2116"/>
          <p:cNvSpPr>
            <a:spLocks noGrp="1"/>
          </p:cNvSpPr>
          <p:nvPr>
            <p:ph type="pic" idx="8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393998457_0_2116"/>
          <p:cNvSpPr txBox="1">
            <a:spLocks noGrp="1"/>
          </p:cNvSpPr>
          <p:nvPr>
            <p:ph type="body" idx="9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5" name="Google Shape;2125;g2f393998457_0_2116"/>
          <p:cNvSpPr txBox="1">
            <a:spLocks noGrp="1"/>
          </p:cNvSpPr>
          <p:nvPr>
            <p:ph type="body" idx="13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">
  <p:cSld name="org chart split">
    <p:spTree>
      <p:nvGrpSpPr>
        <p:cNvPr id="1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393998457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393998457_0_2133"/>
          <p:cNvSpPr txBox="1">
            <a:spLocks noGrp="1"/>
          </p:cNvSpPr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9" name="Google Shape;2129;g2f393998457_0_2133"/>
          <p:cNvSpPr txBox="1">
            <a:spLocks noGrp="1"/>
          </p:cNvSpPr>
          <p:nvPr>
            <p:ph type="body" idx="1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0" name="Google Shape;2130;g2f393998457_0_2133"/>
          <p:cNvSpPr>
            <a:spLocks noGrp="1"/>
          </p:cNvSpPr>
          <p:nvPr>
            <p:ph type="pic" idx="2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393998457_0_2133"/>
          <p:cNvSpPr txBox="1">
            <a:spLocks noGrp="1"/>
          </p:cNvSpPr>
          <p:nvPr>
            <p:ph type="body" idx="3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2" name="Google Shape;2132;g2f393998457_0_2133"/>
          <p:cNvSpPr txBox="1">
            <a:spLocks noGrp="1"/>
          </p:cNvSpPr>
          <p:nvPr>
            <p:ph type="body" idx="4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3" name="Google Shape;2133;g2f393998457_0_2133"/>
          <p:cNvSpPr txBox="1">
            <a:spLocks noGrp="1"/>
          </p:cNvSpPr>
          <p:nvPr>
            <p:ph type="body" idx="5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4" name="Google Shape;2134;g2f393998457_0_2133"/>
          <p:cNvSpPr txBox="1">
            <a:spLocks noGrp="1"/>
          </p:cNvSpPr>
          <p:nvPr>
            <p:ph type="body" idx="6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5" name="Google Shape;2135;g2f393998457_0_2133"/>
          <p:cNvSpPr txBox="1">
            <a:spLocks noGrp="1"/>
          </p:cNvSpPr>
          <p:nvPr>
            <p:ph type="body" idx="7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6" name="Google Shape;2136;g2f393998457_0_2133"/>
          <p:cNvSpPr txBox="1">
            <a:spLocks noGrp="1"/>
          </p:cNvSpPr>
          <p:nvPr>
            <p:ph type="body" idx="8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7" name="Google Shape;2137;g2f393998457_0_2133"/>
          <p:cNvSpPr txBox="1">
            <a:spLocks noGrp="1"/>
          </p:cNvSpPr>
          <p:nvPr>
            <p:ph type="body" idx="9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8" name="Google Shape;2138;g2f393998457_0_2133"/>
          <p:cNvSpPr txBox="1">
            <a:spLocks noGrp="1"/>
          </p:cNvSpPr>
          <p:nvPr>
            <p:ph type="body" idx="13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39" name="Google Shape;2139;g2f393998457_0_2133"/>
          <p:cNvSpPr txBox="1">
            <a:spLocks noGrp="1"/>
          </p:cNvSpPr>
          <p:nvPr>
            <p:ph type="body" idx="14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0" name="Google Shape;2140;g2f393998457_0_2133"/>
          <p:cNvSpPr txBox="1">
            <a:spLocks noGrp="1"/>
          </p:cNvSpPr>
          <p:nvPr>
            <p:ph type="body" idx="15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1" name="Google Shape;2141;g2f393998457_0_2133"/>
          <p:cNvSpPr txBox="1">
            <a:spLocks noGrp="1"/>
          </p:cNvSpPr>
          <p:nvPr>
            <p:ph type="body" idx="16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2" name="Google Shape;2142;g2f393998457_0_2133"/>
          <p:cNvSpPr txBox="1">
            <a:spLocks noGrp="1"/>
          </p:cNvSpPr>
          <p:nvPr>
            <p:ph type="body" idx="17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3" name="Google Shape;2143;g2f393998457_0_2133"/>
          <p:cNvSpPr txBox="1">
            <a:spLocks noGrp="1"/>
          </p:cNvSpPr>
          <p:nvPr>
            <p:ph type="body" idx="18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4" name="Google Shape;2144;g2f393998457_0_2133"/>
          <p:cNvSpPr txBox="1">
            <a:spLocks noGrp="1"/>
          </p:cNvSpPr>
          <p:nvPr>
            <p:ph type="body" idx="19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5" name="Google Shape;2145;g2f393998457_0_2133"/>
          <p:cNvSpPr txBox="1">
            <a:spLocks noGrp="1"/>
          </p:cNvSpPr>
          <p:nvPr>
            <p:ph type="body" idx="20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6" name="Google Shape;2146;g2f393998457_0_2133"/>
          <p:cNvSpPr txBox="1">
            <a:spLocks noGrp="1"/>
          </p:cNvSpPr>
          <p:nvPr>
            <p:ph type="body" idx="21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7" name="Google Shape;2147;g2f393998457_0_2133"/>
          <p:cNvSpPr>
            <a:spLocks noGrp="1"/>
          </p:cNvSpPr>
          <p:nvPr>
            <p:ph type="pic" idx="22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393998457_0_2133"/>
          <p:cNvSpPr>
            <a:spLocks noGrp="1"/>
          </p:cNvSpPr>
          <p:nvPr>
            <p:ph type="pic" idx="23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393998457_0_2133"/>
          <p:cNvSpPr>
            <a:spLocks noGrp="1"/>
          </p:cNvSpPr>
          <p:nvPr>
            <p:ph type="pic" idx="24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393998457_0_2133"/>
          <p:cNvSpPr>
            <a:spLocks noGrp="1"/>
          </p:cNvSpPr>
          <p:nvPr>
            <p:ph type="pic" idx="25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393998457_0_2133"/>
          <p:cNvSpPr>
            <a:spLocks noGrp="1"/>
          </p:cNvSpPr>
          <p:nvPr>
            <p:ph type="pic" idx="26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393998457_0_2133"/>
          <p:cNvSpPr>
            <a:spLocks noGrp="1"/>
          </p:cNvSpPr>
          <p:nvPr>
            <p:ph type="pic" idx="27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393998457_0_2133"/>
          <p:cNvSpPr>
            <a:spLocks noGrp="1"/>
          </p:cNvSpPr>
          <p:nvPr>
            <p:ph type="pic" idx="28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plit title">
  <p:cSld name="org chart split title"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393998457_0_2161"/>
          <p:cNvSpPr txBox="1">
            <a:spLocks noGrp="1"/>
          </p:cNvSpPr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6" name="Google Shape;2156;g2f393998457_0_2161"/>
          <p:cNvSpPr txBox="1">
            <a:spLocks noGrp="1"/>
          </p:cNvSpPr>
          <p:nvPr>
            <p:ph type="body" idx="1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7" name="Google Shape;2157;g2f393998457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393998457_0_2161"/>
          <p:cNvSpPr txBox="1">
            <a:spLocks noGrp="1"/>
          </p:cNvSpPr>
          <p:nvPr>
            <p:ph type="body" idx="2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9" name="Google Shape;2159;g2f393998457_0_2161"/>
          <p:cNvSpPr txBox="1">
            <a:spLocks noGrp="1"/>
          </p:cNvSpPr>
          <p:nvPr>
            <p:ph type="body" idx="3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0" name="Google Shape;2160;g2f393998457_0_2161"/>
          <p:cNvSpPr txBox="1">
            <a:spLocks noGrp="1"/>
          </p:cNvSpPr>
          <p:nvPr>
            <p:ph type="body" idx="4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1" name="Google Shape;2161;g2f393998457_0_2161"/>
          <p:cNvSpPr txBox="1">
            <a:spLocks noGrp="1"/>
          </p:cNvSpPr>
          <p:nvPr>
            <p:ph type="body" idx="5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2" name="Google Shape;2162;g2f393998457_0_2161"/>
          <p:cNvSpPr txBox="1">
            <a:spLocks noGrp="1"/>
          </p:cNvSpPr>
          <p:nvPr>
            <p:ph type="body" idx="6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3" name="Google Shape;2163;g2f393998457_0_2161"/>
          <p:cNvSpPr txBox="1">
            <a:spLocks noGrp="1"/>
          </p:cNvSpPr>
          <p:nvPr>
            <p:ph type="body" idx="7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4" name="Google Shape;2164;g2f393998457_0_2161"/>
          <p:cNvSpPr txBox="1">
            <a:spLocks noGrp="1"/>
          </p:cNvSpPr>
          <p:nvPr>
            <p:ph type="body" idx="8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5" name="Google Shape;2165;g2f393998457_0_2161"/>
          <p:cNvSpPr txBox="1">
            <a:spLocks noGrp="1"/>
          </p:cNvSpPr>
          <p:nvPr>
            <p:ph type="body" idx="9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6" name="Google Shape;2166;g2f393998457_0_2161"/>
          <p:cNvSpPr txBox="1">
            <a:spLocks noGrp="1"/>
          </p:cNvSpPr>
          <p:nvPr>
            <p:ph type="body" idx="13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7" name="Google Shape;2167;g2f393998457_0_2161"/>
          <p:cNvSpPr txBox="1">
            <a:spLocks noGrp="1"/>
          </p:cNvSpPr>
          <p:nvPr>
            <p:ph type="body" idx="14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8" name="Google Shape;2168;g2f393998457_0_2161"/>
          <p:cNvSpPr txBox="1">
            <a:spLocks noGrp="1"/>
          </p:cNvSpPr>
          <p:nvPr>
            <p:ph type="body" idx="15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9" name="Google Shape;2169;g2f393998457_0_2161"/>
          <p:cNvSpPr txBox="1">
            <a:spLocks noGrp="1"/>
          </p:cNvSpPr>
          <p:nvPr>
            <p:ph type="body" idx="16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0" name="Google Shape;2170;g2f393998457_0_2161"/>
          <p:cNvSpPr txBox="1">
            <a:spLocks noGrp="1"/>
          </p:cNvSpPr>
          <p:nvPr>
            <p:ph type="body" idx="17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1" name="Google Shape;2171;g2f393998457_0_2161"/>
          <p:cNvSpPr txBox="1">
            <a:spLocks noGrp="1"/>
          </p:cNvSpPr>
          <p:nvPr>
            <p:ph type="body" idx="18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2" name="Google Shape;2172;g2f393998457_0_2161"/>
          <p:cNvSpPr>
            <a:spLocks noGrp="1"/>
          </p:cNvSpPr>
          <p:nvPr>
            <p:ph type="pic" idx="19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393998457_0_2161"/>
          <p:cNvSpPr>
            <a:spLocks noGrp="1"/>
          </p:cNvSpPr>
          <p:nvPr>
            <p:ph type="pic" idx="20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393998457_0_2161"/>
          <p:cNvSpPr>
            <a:spLocks noGrp="1"/>
          </p:cNvSpPr>
          <p:nvPr>
            <p:ph type="pic" idx="21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393998457_0_2161"/>
          <p:cNvSpPr>
            <a:spLocks noGrp="1"/>
          </p:cNvSpPr>
          <p:nvPr>
            <p:ph type="pic" idx="22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393998457_0_2161"/>
          <p:cNvSpPr>
            <a:spLocks noGrp="1"/>
          </p:cNvSpPr>
          <p:nvPr>
            <p:ph type="pic" idx="23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393998457_0_2161"/>
          <p:cNvSpPr>
            <a:spLocks noGrp="1"/>
          </p:cNvSpPr>
          <p:nvPr>
            <p:ph type="pic" idx="24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393998457_0_2161"/>
          <p:cNvSpPr>
            <a:spLocks noGrp="1"/>
          </p:cNvSpPr>
          <p:nvPr>
            <p:ph type="pic" idx="25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small">
  <p:cSld name="org chart small">
    <p:bg>
      <p:bgPr>
        <a:solidFill>
          <a:schemeClr val="lt1"/>
        </a:solidFill>
        <a:effectLst/>
      </p:bgPr>
    </p:bg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393998457_0_218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1" name="Google Shape;2181;g2f393998457_0_2186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2" name="Google Shape;2182;g2f393998457_0_2186"/>
          <p:cNvSpPr txBox="1">
            <a:spLocks noGrp="1"/>
          </p:cNvSpPr>
          <p:nvPr>
            <p:ph type="body" idx="2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3" name="Google Shape;2183;g2f393998457_0_2186"/>
          <p:cNvSpPr txBox="1">
            <a:spLocks noGrp="1"/>
          </p:cNvSpPr>
          <p:nvPr>
            <p:ph type="body" idx="3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4" name="Google Shape;2184;g2f393998457_0_2186"/>
          <p:cNvSpPr txBox="1">
            <a:spLocks noGrp="1"/>
          </p:cNvSpPr>
          <p:nvPr>
            <p:ph type="body" idx="4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5" name="Google Shape;2185;g2f393998457_0_2186"/>
          <p:cNvSpPr txBox="1">
            <a:spLocks noGrp="1"/>
          </p:cNvSpPr>
          <p:nvPr>
            <p:ph type="body" idx="5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6" name="Google Shape;2186;g2f393998457_0_2186"/>
          <p:cNvSpPr txBox="1">
            <a:spLocks noGrp="1"/>
          </p:cNvSpPr>
          <p:nvPr>
            <p:ph type="body" idx="6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7" name="Google Shape;2187;g2f393998457_0_2186"/>
          <p:cNvSpPr txBox="1">
            <a:spLocks noGrp="1"/>
          </p:cNvSpPr>
          <p:nvPr>
            <p:ph type="body" idx="7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8" name="Google Shape;2188;g2f393998457_0_2186"/>
          <p:cNvSpPr txBox="1">
            <a:spLocks noGrp="1"/>
          </p:cNvSpPr>
          <p:nvPr>
            <p:ph type="body" idx="8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89" name="Google Shape;2189;g2f393998457_0_2186"/>
          <p:cNvSpPr txBox="1">
            <a:spLocks noGrp="1"/>
          </p:cNvSpPr>
          <p:nvPr>
            <p:ph type="body" idx="9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0" name="Google Shape;2190;g2f393998457_0_2186"/>
          <p:cNvSpPr txBox="1">
            <a:spLocks noGrp="1"/>
          </p:cNvSpPr>
          <p:nvPr>
            <p:ph type="body" idx="13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1" name="Google Shape;2191;g2f393998457_0_2186"/>
          <p:cNvSpPr txBox="1">
            <a:spLocks noGrp="1"/>
          </p:cNvSpPr>
          <p:nvPr>
            <p:ph type="body" idx="14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192" name="Google Shape;2192;g2f393998457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3" name="Google Shape;2193;g2f393998457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4" name="Google Shape;2194;g2f393998457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5" name="Google Shape;2195;g2f393998457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6" name="Google Shape;2196;g2f393998457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97" name="Google Shape;2197;g2f393998457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98" name="Google Shape;2198;g2f393998457_0_2186"/>
          <p:cNvSpPr>
            <a:spLocks noGrp="1"/>
          </p:cNvSpPr>
          <p:nvPr>
            <p:ph type="pic" idx="15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393998457_0_2186"/>
          <p:cNvSpPr>
            <a:spLocks noGrp="1"/>
          </p:cNvSpPr>
          <p:nvPr>
            <p:ph type="pic" idx="16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393998457_0_2186"/>
          <p:cNvSpPr>
            <a:spLocks noGrp="1"/>
          </p:cNvSpPr>
          <p:nvPr>
            <p:ph type="pic" idx="17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393998457_0_2186"/>
          <p:cNvSpPr>
            <a:spLocks noGrp="1"/>
          </p:cNvSpPr>
          <p:nvPr>
            <p:ph type="pic" idx="18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393998457_0_2186"/>
          <p:cNvSpPr>
            <a:spLocks noGrp="1"/>
          </p:cNvSpPr>
          <p:nvPr>
            <p:ph type="pic" idx="19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medium">
  <p:cSld name="org chart medium">
    <p:bg>
      <p:bgPr>
        <a:solidFill>
          <a:schemeClr val="lt1"/>
        </a:solidFill>
        <a:effectLst/>
      </p:bgPr>
    </p:bg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393998457_0_2210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5" name="Google Shape;2205;g2f393998457_0_2210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6" name="Google Shape;2206;g2f393998457_0_2210"/>
          <p:cNvSpPr txBox="1">
            <a:spLocks noGrp="1"/>
          </p:cNvSpPr>
          <p:nvPr>
            <p:ph type="body" idx="2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7" name="Google Shape;2207;g2f393998457_0_2210"/>
          <p:cNvSpPr txBox="1">
            <a:spLocks noGrp="1"/>
          </p:cNvSpPr>
          <p:nvPr>
            <p:ph type="body" idx="3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8" name="Google Shape;2208;g2f393998457_0_2210"/>
          <p:cNvSpPr txBox="1">
            <a:spLocks noGrp="1"/>
          </p:cNvSpPr>
          <p:nvPr>
            <p:ph type="body" idx="4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9" name="Google Shape;2209;g2f393998457_0_2210"/>
          <p:cNvSpPr txBox="1">
            <a:spLocks noGrp="1"/>
          </p:cNvSpPr>
          <p:nvPr>
            <p:ph type="body" idx="5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0" name="Google Shape;2210;g2f393998457_0_2210"/>
          <p:cNvSpPr txBox="1">
            <a:spLocks noGrp="1"/>
          </p:cNvSpPr>
          <p:nvPr>
            <p:ph type="body" idx="6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1" name="Google Shape;2211;g2f393998457_0_2210"/>
          <p:cNvSpPr txBox="1">
            <a:spLocks noGrp="1"/>
          </p:cNvSpPr>
          <p:nvPr>
            <p:ph type="body" idx="7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2" name="Google Shape;2212;g2f393998457_0_2210"/>
          <p:cNvSpPr txBox="1">
            <a:spLocks noGrp="1"/>
          </p:cNvSpPr>
          <p:nvPr>
            <p:ph type="body" idx="8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3" name="Google Shape;2213;g2f393998457_0_2210"/>
          <p:cNvSpPr txBox="1">
            <a:spLocks noGrp="1"/>
          </p:cNvSpPr>
          <p:nvPr>
            <p:ph type="body" idx="9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4" name="Google Shape;2214;g2f393998457_0_2210"/>
          <p:cNvSpPr txBox="1">
            <a:spLocks noGrp="1"/>
          </p:cNvSpPr>
          <p:nvPr>
            <p:ph type="body" idx="13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5" name="Google Shape;2215;g2f393998457_0_2210"/>
          <p:cNvSpPr txBox="1">
            <a:spLocks noGrp="1"/>
          </p:cNvSpPr>
          <p:nvPr>
            <p:ph type="body" idx="14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6" name="Google Shape;2216;g2f393998457_0_2210"/>
          <p:cNvSpPr txBox="1">
            <a:spLocks noGrp="1"/>
          </p:cNvSpPr>
          <p:nvPr>
            <p:ph type="body" idx="15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7" name="Google Shape;2217;g2f393998457_0_2210"/>
          <p:cNvSpPr txBox="1">
            <a:spLocks noGrp="1"/>
          </p:cNvSpPr>
          <p:nvPr>
            <p:ph type="body" idx="16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8" name="Google Shape;2218;g2f393998457_0_2210"/>
          <p:cNvSpPr txBox="1">
            <a:spLocks noGrp="1"/>
          </p:cNvSpPr>
          <p:nvPr>
            <p:ph type="body" idx="17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9" name="Google Shape;2219;g2f393998457_0_2210"/>
          <p:cNvSpPr txBox="1">
            <a:spLocks noGrp="1"/>
          </p:cNvSpPr>
          <p:nvPr>
            <p:ph type="body" idx="18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20" name="Google Shape;2220;g2f393998457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1" name="Google Shape;2221;g2f393998457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2" name="Google Shape;2222;g2f393998457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3" name="Google Shape;2223;g2f393998457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4" name="Google Shape;2224;g2f393998457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25" name="Google Shape;2225;g2f393998457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26" name="Google Shape;2226;g2f393998457_0_2210"/>
          <p:cNvSpPr>
            <a:spLocks noGrp="1"/>
          </p:cNvSpPr>
          <p:nvPr>
            <p:ph type="pic" idx="19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393998457_0_2210"/>
          <p:cNvSpPr>
            <a:spLocks noGrp="1"/>
          </p:cNvSpPr>
          <p:nvPr>
            <p:ph type="pic" idx="20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393998457_0_2210"/>
          <p:cNvSpPr>
            <a:spLocks noGrp="1"/>
          </p:cNvSpPr>
          <p:nvPr>
            <p:ph type="pic" idx="21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393998457_0_2210"/>
          <p:cNvSpPr>
            <a:spLocks noGrp="1"/>
          </p:cNvSpPr>
          <p:nvPr>
            <p:ph type="pic" idx="22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393998457_0_2210"/>
          <p:cNvSpPr>
            <a:spLocks noGrp="1"/>
          </p:cNvSpPr>
          <p:nvPr>
            <p:ph type="pic" idx="23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393998457_0_2210"/>
          <p:cNvSpPr>
            <a:spLocks noGrp="1"/>
          </p:cNvSpPr>
          <p:nvPr>
            <p:ph type="pic" idx="24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393998457_0_2210"/>
          <p:cNvSpPr>
            <a:spLocks noGrp="1"/>
          </p:cNvSpPr>
          <p:nvPr>
            <p:ph type="pic" idx="25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g chart large">
  <p:cSld name="org chart large">
    <p:bg>
      <p:bgPr>
        <a:solidFill>
          <a:schemeClr val="lt1"/>
        </a:solidFill>
        <a:effectLst/>
      </p:bgPr>
    </p:bg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393998457_0_2240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5" name="Google Shape;2235;g2f393998457_0_2240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6" name="Google Shape;2236;g2f393998457_0_2240"/>
          <p:cNvSpPr txBox="1">
            <a:spLocks noGrp="1"/>
          </p:cNvSpPr>
          <p:nvPr>
            <p:ph type="body" idx="2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7" name="Google Shape;2237;g2f393998457_0_2240"/>
          <p:cNvSpPr txBox="1">
            <a:spLocks noGrp="1"/>
          </p:cNvSpPr>
          <p:nvPr>
            <p:ph type="body" idx="3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8" name="Google Shape;2238;g2f393998457_0_2240"/>
          <p:cNvSpPr txBox="1">
            <a:spLocks noGrp="1"/>
          </p:cNvSpPr>
          <p:nvPr>
            <p:ph type="body" idx="4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9" name="Google Shape;2239;g2f393998457_0_2240"/>
          <p:cNvSpPr txBox="1">
            <a:spLocks noGrp="1"/>
          </p:cNvSpPr>
          <p:nvPr>
            <p:ph type="body" idx="5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0" name="Google Shape;2240;g2f393998457_0_2240"/>
          <p:cNvSpPr txBox="1">
            <a:spLocks noGrp="1"/>
          </p:cNvSpPr>
          <p:nvPr>
            <p:ph type="body" idx="6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1" name="Google Shape;2241;g2f393998457_0_2240"/>
          <p:cNvSpPr txBox="1">
            <a:spLocks noGrp="1"/>
          </p:cNvSpPr>
          <p:nvPr>
            <p:ph type="body" idx="7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2" name="Google Shape;2242;g2f393998457_0_2240"/>
          <p:cNvSpPr txBox="1">
            <a:spLocks noGrp="1"/>
          </p:cNvSpPr>
          <p:nvPr>
            <p:ph type="body" idx="8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3" name="Google Shape;2243;g2f393998457_0_2240"/>
          <p:cNvSpPr txBox="1">
            <a:spLocks noGrp="1"/>
          </p:cNvSpPr>
          <p:nvPr>
            <p:ph type="body" idx="9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4" name="Google Shape;2244;g2f393998457_0_2240"/>
          <p:cNvSpPr txBox="1">
            <a:spLocks noGrp="1"/>
          </p:cNvSpPr>
          <p:nvPr>
            <p:ph type="body" idx="13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5" name="Google Shape;2245;g2f393998457_0_2240"/>
          <p:cNvSpPr txBox="1">
            <a:spLocks noGrp="1"/>
          </p:cNvSpPr>
          <p:nvPr>
            <p:ph type="body" idx="14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6" name="Google Shape;2246;g2f393998457_0_2240"/>
          <p:cNvSpPr txBox="1">
            <a:spLocks noGrp="1"/>
          </p:cNvSpPr>
          <p:nvPr>
            <p:ph type="body" idx="15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7" name="Google Shape;2247;g2f393998457_0_2240"/>
          <p:cNvSpPr txBox="1">
            <a:spLocks noGrp="1"/>
          </p:cNvSpPr>
          <p:nvPr>
            <p:ph type="body" idx="16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8" name="Google Shape;2248;g2f393998457_0_2240"/>
          <p:cNvSpPr txBox="1">
            <a:spLocks noGrp="1"/>
          </p:cNvSpPr>
          <p:nvPr>
            <p:ph type="body" idx="17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9" name="Google Shape;2249;g2f393998457_0_2240"/>
          <p:cNvSpPr txBox="1">
            <a:spLocks noGrp="1"/>
          </p:cNvSpPr>
          <p:nvPr>
            <p:ph type="body" idx="18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0" name="Google Shape;2250;g2f393998457_0_2240"/>
          <p:cNvSpPr txBox="1">
            <a:spLocks noGrp="1"/>
          </p:cNvSpPr>
          <p:nvPr>
            <p:ph type="body" idx="19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1" name="Google Shape;2251;g2f393998457_0_2240"/>
          <p:cNvSpPr txBox="1">
            <a:spLocks noGrp="1"/>
          </p:cNvSpPr>
          <p:nvPr>
            <p:ph type="body" idx="20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2" name="Google Shape;2252;g2f393998457_0_2240"/>
          <p:cNvSpPr txBox="1">
            <a:spLocks noGrp="1"/>
          </p:cNvSpPr>
          <p:nvPr>
            <p:ph type="body" idx="21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sz="3600" b="0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3" name="Google Shape;2253;g2f393998457_0_2240"/>
          <p:cNvSpPr txBox="1">
            <a:spLocks noGrp="1"/>
          </p:cNvSpPr>
          <p:nvPr>
            <p:ph type="body" idx="22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54" name="Google Shape;2254;g2f393998457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5" name="Google Shape;2255;g2f393998457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6" name="Google Shape;2256;g2f393998457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7" name="Google Shape;2257;g2f393998457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8" name="Google Shape;2258;g2f393998457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9" name="Google Shape;2259;g2f393998457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0" name="Google Shape;2260;g2f393998457_0_2240"/>
          <p:cNvSpPr>
            <a:spLocks noGrp="1"/>
          </p:cNvSpPr>
          <p:nvPr>
            <p:ph type="pic" idx="23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393998457_0_2240"/>
          <p:cNvSpPr>
            <a:spLocks noGrp="1"/>
          </p:cNvSpPr>
          <p:nvPr>
            <p:ph type="pic" idx="24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393998457_0_2240"/>
          <p:cNvSpPr>
            <a:spLocks noGrp="1"/>
          </p:cNvSpPr>
          <p:nvPr>
            <p:ph type="pic" idx="25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393998457_0_2240"/>
          <p:cNvSpPr>
            <a:spLocks noGrp="1"/>
          </p:cNvSpPr>
          <p:nvPr>
            <p:ph type="pic" idx="26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393998457_0_2240"/>
          <p:cNvSpPr>
            <a:spLocks noGrp="1"/>
          </p:cNvSpPr>
          <p:nvPr>
            <p:ph type="pic" idx="27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393998457_0_2240"/>
          <p:cNvSpPr>
            <a:spLocks noGrp="1"/>
          </p:cNvSpPr>
          <p:nvPr>
            <p:ph type="pic" idx="28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393998457_0_2240"/>
          <p:cNvSpPr>
            <a:spLocks noGrp="1"/>
          </p:cNvSpPr>
          <p:nvPr>
            <p:ph type="pic" idx="29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393998457_0_2240"/>
          <p:cNvSpPr>
            <a:spLocks noGrp="1"/>
          </p:cNvSpPr>
          <p:nvPr>
            <p:ph type="pic" idx="30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393998457_0_2240"/>
          <p:cNvSpPr>
            <a:spLocks noGrp="1"/>
          </p:cNvSpPr>
          <p:nvPr>
            <p:ph type="pic" idx="31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EFAF5"/>
        </a:solidFill>
        <a:effectLst/>
      </p:bgPr>
    </p:bg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393998457_0_2276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_title 2">
  <p:cSld name="red_title 2">
    <p:spTree>
      <p:nvGrpSpPr>
        <p:cNvPr id="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393998457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393998457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393998457_0_1598"/>
          <p:cNvSpPr/>
          <p:nvPr/>
        </p:nvSpPr>
        <p:spPr>
          <a:xfrm>
            <a:off x="2258725" y="3156359"/>
            <a:ext cx="1492701" cy="7362184"/>
          </a:xfrm>
          <a:custGeom>
            <a:avLst/>
            <a:gdLst/>
            <a:ahLst/>
            <a:cxnLst/>
            <a:rect l="l" t="t" r="r" b="b"/>
            <a:pathLst>
              <a:path w="1488979" h="7343824" extrusionOk="0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393998457_0_1598"/>
          <p:cNvSpPr txBox="1">
            <a:spLocks noGrp="1"/>
          </p:cNvSpPr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g2f393998457_0_1598"/>
          <p:cNvSpPr txBox="1">
            <a:spLocks noGrp="1"/>
          </p:cNvSpPr>
          <p:nvPr>
            <p:ph type="body" idx="1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97" name="Google Shape;1597;g2f393998457_0_159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2 topics side by side">
  <p:cSld name="titles 2 topics side by side">
    <p:bg>
      <p:bgPr>
        <a:solidFill>
          <a:schemeClr val="lt1"/>
        </a:solidFill>
        <a:effectLst/>
      </p:bgPr>
    </p:bg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393998457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393998457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393998457_0_2278"/>
          <p:cNvSpPr/>
          <p:nvPr/>
        </p:nvSpPr>
        <p:spPr>
          <a:xfrm rot="10800000" flipH="1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393998457_0_2278"/>
          <p:cNvSpPr/>
          <p:nvPr/>
        </p:nvSpPr>
        <p:spPr>
          <a:xfrm rot="10800000" flipH="1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393998457_0_227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7" name="Google Shape;2277;g2f393998457_0_227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8" name="Google Shape;2278;g2f393998457_0_2278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9" name="Google Shape;2279;g2f393998457_0_2278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0" name="Google Shape;2280;g2f393998457_0_2278"/>
          <p:cNvSpPr txBox="1">
            <a:spLocks noGrp="1"/>
          </p:cNvSpPr>
          <p:nvPr>
            <p:ph type="body" idx="4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1" name="Google Shape;2281;g2f393998457_0_2278"/>
          <p:cNvSpPr txBox="1">
            <a:spLocks noGrp="1"/>
          </p:cNvSpPr>
          <p:nvPr>
            <p:ph type="body" idx="5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s 2 topics side by side">
  <p:cSld name="1_titles 2 topics side by side">
    <p:bg>
      <p:bgPr>
        <a:solidFill>
          <a:schemeClr val="lt1"/>
        </a:solidFill>
        <a:effectLst/>
      </p:bgPr>
    </p:bg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393998457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393998457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393998457_0_2289"/>
          <p:cNvSpPr/>
          <p:nvPr/>
        </p:nvSpPr>
        <p:spPr>
          <a:xfrm rot="10800000" flipH="1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393998457_0_2289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7" name="Google Shape;2287;g2f393998457_0_2289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8" name="Google Shape;2288;g2f393998457_0_2289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9" name="Google Shape;2289;g2f393998457_0_2289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90" name="Google Shape;2290;g2f393998457_0_228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393998457_0_2289"/>
          <p:cNvSpPr>
            <a:spLocks noGrp="1"/>
          </p:cNvSpPr>
          <p:nvPr>
            <p:ph type="pic" idx="4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s 2 topics side by side">
  <p:cSld name="2_titles 2 topics side by side">
    <p:bg>
      <p:bgPr>
        <a:solidFill>
          <a:schemeClr val="lt1"/>
        </a:solidFill>
        <a:effectLst/>
      </p:bgPr>
    </p:bg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393998457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393998457_0_2299"/>
          <p:cNvSpPr/>
          <p:nvPr/>
        </p:nvSpPr>
        <p:spPr>
          <a:xfrm rot="10800000" flipH="1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393998457_0_2299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6" name="Google Shape;2296;g2f393998457_0_2299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7" name="Google Shape;2297;g2f393998457_0_2299"/>
          <p:cNvSpPr txBox="1">
            <a:spLocks noGrp="1"/>
          </p:cNvSpPr>
          <p:nvPr>
            <p:ph type="body" idx="2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8" name="Google Shape;2298;g2f393998457_0_2299"/>
          <p:cNvSpPr txBox="1">
            <a:spLocks noGrp="1"/>
          </p:cNvSpPr>
          <p:nvPr>
            <p:ph type="body" idx="3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99" name="Google Shape;2299;g2f393998457_0_229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393998457_0_2299"/>
          <p:cNvSpPr>
            <a:spLocks noGrp="1"/>
          </p:cNvSpPr>
          <p:nvPr>
            <p:ph type="pic" idx="4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s 2 topics side by side">
  <p:cSld name="3_titles 2 topics side by side">
    <p:bg>
      <p:bgPr>
        <a:solidFill>
          <a:schemeClr val="lt1"/>
        </a:solidFill>
        <a:effectLst/>
      </p:bgPr>
    </p:bg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393998457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393998457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393998457_0_2308"/>
          <p:cNvSpPr/>
          <p:nvPr/>
        </p:nvSpPr>
        <p:spPr>
          <a:xfrm rot="10800000" flipH="1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393998457_0_230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6" name="Google Shape;2306;g2f393998457_0_230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7" name="Google Shape;2307;g2f393998457_0_2308"/>
          <p:cNvSpPr txBox="1">
            <a:spLocks noGrp="1"/>
          </p:cNvSpPr>
          <p:nvPr>
            <p:ph type="body" idx="2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8" name="Google Shape;2308;g2f393998457_0_2308"/>
          <p:cNvSpPr txBox="1">
            <a:spLocks noGrp="1"/>
          </p:cNvSpPr>
          <p:nvPr>
            <p:ph type="body" idx="3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09" name="Google Shape;2309;g2f393998457_0_230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393998457_0_2308"/>
          <p:cNvSpPr>
            <a:spLocks noGrp="1"/>
          </p:cNvSpPr>
          <p:nvPr>
            <p:ph type="pic" idx="4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s 2 topics side by side">
  <p:cSld name="4_titles 2 topics side by side">
    <p:bg>
      <p:bgPr>
        <a:solidFill>
          <a:schemeClr val="lt1"/>
        </a:solidFill>
        <a:effectLst/>
      </p:bgPr>
    </p:bg>
    <p:spTree>
      <p:nvGrpSpPr>
        <p:cNvPr id="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393998457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393998457_0_23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393998457_0_2318"/>
          <p:cNvSpPr>
            <a:spLocks noGrp="1"/>
          </p:cNvSpPr>
          <p:nvPr>
            <p:ph type="pic" idx="2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393998457_0_2318"/>
          <p:cNvSpPr/>
          <p:nvPr/>
        </p:nvSpPr>
        <p:spPr>
          <a:xfrm rot="10800000" flipH="1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393998457_0_231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7" name="Google Shape;2317;g2f393998457_0_231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8" name="Google Shape;2318;g2f393998457_0_2318"/>
          <p:cNvSpPr txBox="1">
            <a:spLocks noGrp="1"/>
          </p:cNvSpPr>
          <p:nvPr>
            <p:ph type="body" idx="3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9" name="Google Shape;2319;g2f393998457_0_2318"/>
          <p:cNvSpPr txBox="1">
            <a:spLocks noGrp="1"/>
          </p:cNvSpPr>
          <p:nvPr>
            <p:ph type="body" idx="4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3 topics side by side">
  <p:cSld name="titles 3 topics side by side">
    <p:bg>
      <p:bgPr>
        <a:solidFill>
          <a:schemeClr val="lt1"/>
        </a:solidFill>
        <a:effectLst/>
      </p:bgPr>
    </p:bg>
    <p:spTree>
      <p:nvGrpSpPr>
        <p:cNvPr id="1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393998457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393998457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393998457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393998457_0_2327"/>
          <p:cNvSpPr/>
          <p:nvPr/>
        </p:nvSpPr>
        <p:spPr>
          <a:xfrm rot="10800000" flipH="1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393998457_0_2327"/>
          <p:cNvSpPr/>
          <p:nvPr/>
        </p:nvSpPr>
        <p:spPr>
          <a:xfrm rot="10800000" flipH="1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393998457_0_2327"/>
          <p:cNvSpPr/>
          <p:nvPr/>
        </p:nvSpPr>
        <p:spPr>
          <a:xfrm rot="10800000" flipH="1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393998457_0_2327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8" name="Google Shape;2328;g2f393998457_0_2327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9" name="Google Shape;2329;g2f393998457_0_2327"/>
          <p:cNvSpPr txBox="1">
            <a:spLocks noGrp="1"/>
          </p:cNvSpPr>
          <p:nvPr>
            <p:ph type="body" idx="2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0" name="Google Shape;2330;g2f393998457_0_2327"/>
          <p:cNvSpPr txBox="1">
            <a:spLocks noGrp="1"/>
          </p:cNvSpPr>
          <p:nvPr>
            <p:ph type="body" idx="3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1" name="Google Shape;2331;g2f393998457_0_2327"/>
          <p:cNvSpPr txBox="1">
            <a:spLocks noGrp="1"/>
          </p:cNvSpPr>
          <p:nvPr>
            <p:ph type="body" idx="4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2" name="Google Shape;2332;g2f393998457_0_2327"/>
          <p:cNvSpPr txBox="1">
            <a:spLocks noGrp="1"/>
          </p:cNvSpPr>
          <p:nvPr>
            <p:ph type="body" idx="5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3" name="Google Shape;2333;g2f393998457_0_2327"/>
          <p:cNvSpPr txBox="1">
            <a:spLocks noGrp="1"/>
          </p:cNvSpPr>
          <p:nvPr>
            <p:ph type="body" idx="6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4" name="Google Shape;2334;g2f393998457_0_2327"/>
          <p:cNvSpPr txBox="1">
            <a:spLocks noGrp="1"/>
          </p:cNvSpPr>
          <p:nvPr>
            <p:ph type="body" idx="7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4 topics side by side">
  <p:cSld name="titles 4 topics side by side">
    <p:bg>
      <p:bgPr>
        <a:solidFill>
          <a:schemeClr val="lt1"/>
        </a:solidFill>
        <a:effectLst/>
      </p:bgPr>
    </p:bg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393998457_0_2342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7" name="Google Shape;2337;g2f393998457_0_2342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 b="0" i="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8" name="Google Shape;2338;g2f393998457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393998457_0_2342"/>
          <p:cNvSpPr/>
          <p:nvPr/>
        </p:nvSpPr>
        <p:spPr>
          <a:xfrm rot="10800000" flipH="1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393998457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393998457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393998457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393998457_0_2342"/>
          <p:cNvSpPr txBox="1">
            <a:spLocks noGrp="1"/>
          </p:cNvSpPr>
          <p:nvPr>
            <p:ph type="body" idx="2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4" name="Google Shape;2344;g2f393998457_0_2342"/>
          <p:cNvSpPr txBox="1">
            <a:spLocks noGrp="1"/>
          </p:cNvSpPr>
          <p:nvPr>
            <p:ph type="body" idx="3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5" name="Google Shape;2345;g2f393998457_0_2342"/>
          <p:cNvSpPr txBox="1">
            <a:spLocks noGrp="1"/>
          </p:cNvSpPr>
          <p:nvPr>
            <p:ph type="body" idx="4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6" name="Google Shape;2346;g2f393998457_0_2342"/>
          <p:cNvSpPr txBox="1">
            <a:spLocks noGrp="1"/>
          </p:cNvSpPr>
          <p:nvPr>
            <p:ph type="body" idx="5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7" name="Google Shape;2347;g2f393998457_0_2342"/>
          <p:cNvSpPr txBox="1">
            <a:spLocks noGrp="1"/>
          </p:cNvSpPr>
          <p:nvPr>
            <p:ph type="body" idx="6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8" name="Google Shape;2348;g2f393998457_0_2342"/>
          <p:cNvSpPr txBox="1">
            <a:spLocks noGrp="1"/>
          </p:cNvSpPr>
          <p:nvPr>
            <p:ph type="body" idx="7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9" name="Google Shape;2349;g2f393998457_0_2342"/>
          <p:cNvSpPr txBox="1">
            <a:spLocks noGrp="1"/>
          </p:cNvSpPr>
          <p:nvPr>
            <p:ph type="body" idx="8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0" name="Google Shape;2350;g2f393998457_0_2342"/>
          <p:cNvSpPr txBox="1">
            <a:spLocks noGrp="1"/>
          </p:cNvSpPr>
          <p:nvPr>
            <p:ph type="body" idx="9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5 topics side by side">
  <p:cSld name="titles 5 topics side by side">
    <p:bg>
      <p:bgPr>
        <a:solidFill>
          <a:schemeClr val="lt1"/>
        </a:solidFill>
        <a:effectLst/>
      </p:bgPr>
    </p:bg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393998457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393998457_0_2358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4" name="Google Shape;2354;g2f393998457_0_2358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5" name="Google Shape;2355;g2f393998457_0_2358"/>
          <p:cNvSpPr/>
          <p:nvPr/>
        </p:nvSpPr>
        <p:spPr>
          <a:xfrm rot="10800000" flipH="1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393998457_0_2358"/>
          <p:cNvSpPr txBox="1">
            <a:spLocks noGrp="1"/>
          </p:cNvSpPr>
          <p:nvPr>
            <p:ph type="body" idx="2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7" name="Google Shape;2357;g2f393998457_0_2358"/>
          <p:cNvSpPr txBox="1">
            <a:spLocks noGrp="1"/>
          </p:cNvSpPr>
          <p:nvPr>
            <p:ph type="body" idx="3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8" name="Google Shape;2358;g2f393998457_0_2358"/>
          <p:cNvSpPr/>
          <p:nvPr/>
        </p:nvSpPr>
        <p:spPr>
          <a:xfrm rot="10800000" flipH="1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393998457_0_2358"/>
          <p:cNvSpPr txBox="1">
            <a:spLocks noGrp="1"/>
          </p:cNvSpPr>
          <p:nvPr>
            <p:ph type="body" idx="4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0" name="Google Shape;2360;g2f393998457_0_2358"/>
          <p:cNvSpPr txBox="1">
            <a:spLocks noGrp="1"/>
          </p:cNvSpPr>
          <p:nvPr>
            <p:ph type="body" idx="5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1" name="Google Shape;2361;g2f393998457_0_2358"/>
          <p:cNvSpPr/>
          <p:nvPr/>
        </p:nvSpPr>
        <p:spPr>
          <a:xfrm rot="10800000" flipH="1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393998457_0_2358"/>
          <p:cNvSpPr txBox="1">
            <a:spLocks noGrp="1"/>
          </p:cNvSpPr>
          <p:nvPr>
            <p:ph type="body" idx="6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3" name="Google Shape;2363;g2f393998457_0_2358"/>
          <p:cNvSpPr txBox="1">
            <a:spLocks noGrp="1"/>
          </p:cNvSpPr>
          <p:nvPr>
            <p:ph type="body" idx="7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4" name="Google Shape;2364;g2f393998457_0_2358"/>
          <p:cNvSpPr/>
          <p:nvPr/>
        </p:nvSpPr>
        <p:spPr>
          <a:xfrm rot="10800000" flipH="1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393998457_0_2358"/>
          <p:cNvSpPr txBox="1">
            <a:spLocks noGrp="1"/>
          </p:cNvSpPr>
          <p:nvPr>
            <p:ph type="body" idx="8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6" name="Google Shape;2366;g2f393998457_0_2358"/>
          <p:cNvSpPr txBox="1">
            <a:spLocks noGrp="1"/>
          </p:cNvSpPr>
          <p:nvPr>
            <p:ph type="body" idx="9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7" name="Google Shape;2367;g2f393998457_0_2358"/>
          <p:cNvSpPr/>
          <p:nvPr/>
        </p:nvSpPr>
        <p:spPr>
          <a:xfrm rot="10800000" flipH="1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393998457_0_2358"/>
          <p:cNvSpPr txBox="1">
            <a:spLocks noGrp="1"/>
          </p:cNvSpPr>
          <p:nvPr>
            <p:ph type="body" idx="13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9" name="Google Shape;2369;g2f393998457_0_2358"/>
          <p:cNvSpPr txBox="1">
            <a:spLocks noGrp="1"/>
          </p:cNvSpPr>
          <p:nvPr>
            <p:ph type="body" idx="14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 main thought 2 topics">
  <p:cSld name="titles main thought 2 topics">
    <p:bg>
      <p:bgPr>
        <a:solidFill>
          <a:schemeClr val="lt1"/>
        </a:solidFill>
        <a:effectLst/>
      </p:bgPr>
    </p:bg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393998457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393998457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393998457_0_2377"/>
          <p:cNvSpPr/>
          <p:nvPr/>
        </p:nvSpPr>
        <p:spPr>
          <a:xfrm rot="10800000" flipH="1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393998457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393998457_0_2377"/>
          <p:cNvSpPr/>
          <p:nvPr/>
        </p:nvSpPr>
        <p:spPr>
          <a:xfrm rot="10800000" flipH="1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393998457_0_2377"/>
          <p:cNvSpPr txBox="1">
            <a:spLocks noGrp="1"/>
          </p:cNvSpPr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7" name="Google Shape;2377;g2f393998457_0_2377"/>
          <p:cNvSpPr txBox="1">
            <a:spLocks noGrp="1"/>
          </p:cNvSpPr>
          <p:nvPr>
            <p:ph type="body" idx="1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8" name="Google Shape;2378;g2f393998457_0_2377"/>
          <p:cNvSpPr txBox="1">
            <a:spLocks noGrp="1"/>
          </p:cNvSpPr>
          <p:nvPr>
            <p:ph type="body" idx="2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sz="6600" b="1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9" name="Google Shape;2379;g2f393998457_0_2377"/>
          <p:cNvSpPr txBox="1">
            <a:spLocks noGrp="1"/>
          </p:cNvSpPr>
          <p:nvPr>
            <p:ph type="body" idx="3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0" name="Google Shape;2380;g2f393998457_0_2377"/>
          <p:cNvSpPr txBox="1">
            <a:spLocks noGrp="1"/>
          </p:cNvSpPr>
          <p:nvPr>
            <p:ph type="body" idx="4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1" name="Google Shape;2381;g2f393998457_0_2377"/>
          <p:cNvSpPr txBox="1">
            <a:spLocks noGrp="1"/>
          </p:cNvSpPr>
          <p:nvPr>
            <p:ph type="body" idx="5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2" name="Google Shape;2382;g2f393998457_0_2377"/>
          <p:cNvSpPr txBox="1">
            <a:spLocks noGrp="1"/>
          </p:cNvSpPr>
          <p:nvPr>
            <p:ph type="body" idx="6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3" name="Google Shape;2383;g2f393998457_0_2377"/>
          <p:cNvSpPr txBox="1">
            <a:spLocks noGrp="1"/>
          </p:cNvSpPr>
          <p:nvPr>
            <p:ph type="body" idx="7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hought 2 topics">
  <p:cSld name="main thought 2 topics">
    <p:bg>
      <p:bgPr>
        <a:solidFill>
          <a:schemeClr val="lt1"/>
        </a:solidFill>
        <a:effectLst/>
      </p:bgPr>
    </p:bg>
    <p:spTree>
      <p:nvGrpSpPr>
        <p:cNvPr id="1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393998457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393998457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393998457_0_2391"/>
          <p:cNvSpPr/>
          <p:nvPr/>
        </p:nvSpPr>
        <p:spPr>
          <a:xfrm rot="10800000" flipH="1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393998457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393998457_0_2391"/>
          <p:cNvSpPr/>
          <p:nvPr/>
        </p:nvSpPr>
        <p:spPr>
          <a:xfrm rot="10800000" flipH="1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393998457_0_2391"/>
          <p:cNvSpPr txBox="1">
            <a:spLocks noGrp="1"/>
          </p:cNvSpPr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457200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1" name="Google Shape;2391;g2f393998457_0_2391"/>
          <p:cNvSpPr txBox="1">
            <a:spLocks noGrp="1"/>
          </p:cNvSpPr>
          <p:nvPr>
            <p:ph type="body" idx="1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200" rIns="4572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sz="4400"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2" name="Google Shape;2392;g2f393998457_0_2391"/>
          <p:cNvSpPr txBox="1">
            <a:spLocks noGrp="1"/>
          </p:cNvSpPr>
          <p:nvPr>
            <p:ph type="body" idx="2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3" name="Google Shape;2393;g2f393998457_0_2391"/>
          <p:cNvSpPr txBox="1">
            <a:spLocks noGrp="1"/>
          </p:cNvSpPr>
          <p:nvPr>
            <p:ph type="body" idx="3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4" name="Google Shape;2394;g2f393998457_0_2391"/>
          <p:cNvSpPr txBox="1">
            <a:spLocks noGrp="1"/>
          </p:cNvSpPr>
          <p:nvPr>
            <p:ph type="body" idx="4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5" name="Google Shape;2395;g2f393998457_0_2391"/>
          <p:cNvSpPr txBox="1">
            <a:spLocks noGrp="1"/>
          </p:cNvSpPr>
          <p:nvPr>
            <p:ph type="body" idx="5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457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marL="13716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marL="182880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marL="228600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marL="274320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92" Type="http://schemas.openxmlformats.org/officeDocument/2006/relationships/slideLayout" Target="../slideLayouts/slideLayout192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AF5"/>
        </a:solidFill>
        <a:effectLst/>
      </p:bgPr>
    </p:bg>
    <p:spTree>
      <p:nvGrpSpPr>
        <p:cNvPr id="1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93998457_0_1527"/>
          <p:cNvSpPr txBox="1">
            <a:spLocks noGrp="1"/>
          </p:cNvSpPr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 b="0" i="0" u="none" strike="noStrike" cap="non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2" name="Google Shape;1522;g2f393998457_0_1527"/>
          <p:cNvSpPr txBox="1">
            <a:spLocks noGrp="1"/>
          </p:cNvSpPr>
          <p:nvPr>
            <p:ph type="body" idx="1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sz="5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3" name="Google Shape;1523;g2f393998457_0_1527"/>
          <p:cNvSpPr txBox="1">
            <a:spLocks noGrp="1"/>
          </p:cNvSpPr>
          <p:nvPr>
            <p:ph type="dt" idx="10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4" name="Google Shape;1524;g2f393998457_0_1527"/>
          <p:cNvSpPr txBox="1">
            <a:spLocks noGrp="1"/>
          </p:cNvSpPr>
          <p:nvPr>
            <p:ph type="ftr" idx="11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5" name="Google Shape;1525;g2f393998457_0_1527"/>
          <p:cNvSpPr txBox="1">
            <a:spLocks noGrp="1"/>
          </p:cNvSpPr>
          <p:nvPr>
            <p:ph type="sldNum" idx="12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learning-login/share?account=26889842&amp;forceAccount=false&amp;redirect=https%3A%2F%2Fwww.linkedin.com%2Flearning%2Fdeveloping-your-emotional-intelligence-22196221%2Fauthentic-adaptability%3Ftrk%3Dshare_video_url%26shareId%3DGSKg7%252BOeT%252B6Do34ZuZcFzg%253D%253D" TargetMode="External"/><Relationship Id="rId13" Type="http://schemas.openxmlformats.org/officeDocument/2006/relationships/hyperlink" Target="https://www.linkedin.com/learning/facilitating-safe-authentic-communication-as-a-leader/building-authentic-connection?trk=learnermappingfile" TargetMode="External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linkedin.com/learning/sharing-your-best-self-at-work/create-emotional-readiness?trk=learnermappingfile" TargetMode="External"/><Relationship Id="rId12" Type="http://schemas.openxmlformats.org/officeDocument/2006/relationships/hyperlink" Target="https://www.linkedin.com/learning-login/share?account=26889842&amp;forceAccount=false&amp;redirect=https%3A%2F%2Fwww.linkedin.com%2Flearning%2Ftransform-your-personal-brand-2023%2Feffectively-networking%3Ftrk%3Dshare_video_url%26shareId%3DC6Ks1foHStuXIkax8gcY8g%253D%253D" TargetMode="External"/><Relationship Id="rId17" Type="http://schemas.openxmlformats.org/officeDocument/2006/relationships/hyperlink" Target="https://www.linkedin.com/learning/resilience-strategies-for-optimal-performance/coaching-yourself?trk=contentmappingfile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linkedin.com/learning/harnessing-change-to-unleash-your-potential/set-yourself-apart?trk=contentmappingfile" TargetMode="External"/><Relationship Id="rId1" Type="http://schemas.openxmlformats.org/officeDocument/2006/relationships/tags" Target="../tags/tag2.xml"/><Relationship Id="rId6" Type="http://schemas.openxmlformats.org/officeDocument/2006/relationships/hyperlink" Target="https://www.linkedin.com/learning-login/share?account=26889842&amp;forceAccount=false&amp;redirect=https%3A%2F%2Fwww.linkedin.com%2Flearning%2Fdeveloping-your-emotional-intelligence-22196221%3Ftrk%3Dshare_ent_url%26shareId%3D3tkCGuytQo6MVRDY6Pskyg%253D%253D" TargetMode="External"/><Relationship Id="rId11" Type="http://schemas.openxmlformats.org/officeDocument/2006/relationships/hyperlink" Target="https://www.linkedin.com/learning/use-your-strengths-for-impact-and-influence-at-work/strengthen-your-confidence-muscle?trk=learnermappingfile" TargetMode="External"/><Relationship Id="rId5" Type="http://schemas.openxmlformats.org/officeDocument/2006/relationships/hyperlink" Target="https://www.linkedin.com/learning-login/share?account=26889842&amp;forceAccount=false&amp;redirect=https%3A%2F%2Fwww.linkedin.com%2Flearning%2Fdeveloping-emotional-intelligence-to-further-diversity-equity-and-inclusion%2Funderstand-the-four-domains-of-emotional-intelligence%3Ftrk%3Dshare_video_url%26shareId%3D%252FGiW8oINSCaF0FHgHscfOQ%253D%253D" TargetMode="External"/><Relationship Id="rId15" Type="http://schemas.openxmlformats.org/officeDocument/2006/relationships/hyperlink" Target="https://www.linkedin.com/learning/improving-your-mental-health-at-work/self-compassion?trk=learnermappingfile" TargetMode="External"/><Relationship Id="rId10" Type="http://schemas.openxmlformats.org/officeDocument/2006/relationships/hyperlink" Target="https://www.linkedin.com/learning/improving-your-thinking-2022/cultivating-intellectual-humility?trk=learnermappingfile" TargetMode="External"/><Relationship Id="rId19" Type="http://schemas.openxmlformats.org/officeDocument/2006/relationships/image" Target="../media/image12.svg"/><Relationship Id="rId4" Type="http://schemas.openxmlformats.org/officeDocument/2006/relationships/image" Target="../media/image10.png"/><Relationship Id="rId9" Type="http://schemas.openxmlformats.org/officeDocument/2006/relationships/hyperlink" Target="https://www.linkedin.com/learning/accelerating-your-career-with-personal-branding/securing-your-advantage-with-personal-branding?trk=learnermappingfile" TargetMode="External"/><Relationship Id="rId14" Type="http://schemas.openxmlformats.org/officeDocument/2006/relationships/hyperlink" Target="https://www.linkedin.com/learning/nano-tips-for-communicating-your-value-with-diana-yk-chan/communicate-clearly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6" name="Google Shape;3036;g2f393998457_0_1519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69198" y="192560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393998457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393998457_0_1519"/>
          <p:cNvSpPr txBox="1"/>
          <p:nvPr/>
        </p:nvSpPr>
        <p:spPr>
          <a:xfrm>
            <a:off x="755179" y="1693205"/>
            <a:ext cx="15443614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chemeClr val="dk1"/>
                </a:solidFill>
              </a:rPr>
              <a:t>Winter Learner Challenge – Elevate Your EQ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accent6"/>
                </a:solidFill>
              </a:rPr>
              <a:t>Discover new lessons every day which can be completed in around 5-10 minutes.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800" b="0" i="0" u="none" strike="noStrike" cap="none" dirty="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393998457_0_1519"/>
          <p:cNvGraphicFramePr/>
          <p:nvPr>
            <p:extLst>
              <p:ext uri="{D42A27DB-BD31-4B8C-83A1-F6EECF244321}">
                <p14:modId xmlns:p14="http://schemas.microsoft.com/office/powerpoint/2010/main" val="1448563969"/>
              </p:ext>
            </p:extLst>
          </p:nvPr>
        </p:nvGraphicFramePr>
        <p:xfrm>
          <a:off x="755180" y="4451397"/>
          <a:ext cx="22876875" cy="7589950"/>
        </p:xfrm>
        <a:graphic>
          <a:graphicData uri="http://schemas.openxmlformats.org/drawingml/2006/table">
            <a:tbl>
              <a:tblPr firstRow="1" bandRow="1">
                <a:noFill/>
                <a:tableStyleId>{643E3C79-EA67-43CD-A179-F4F4C82F220E}</a:tableStyleId>
              </a:tblPr>
              <a:tblGrid>
                <a:gridCol w="454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5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5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b="0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82875" marB="182875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4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Day 1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000" u="sng" dirty="0">
                          <a:solidFill>
                            <a:schemeClr val="lt2"/>
                          </a:solidFill>
                          <a:hlinkClick r:id="rId5"/>
                        </a:rPr>
                        <a:t>Understand the four domains of emotional intelligence</a:t>
                      </a:r>
                      <a:endParaRPr lang="en-GB" sz="2000" u="sng" dirty="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000" dirty="0">
                          <a:solidFill>
                            <a:schemeClr val="accent6"/>
                          </a:solidFill>
                        </a:rPr>
                        <a:t>(2m 29s)</a:t>
                      </a:r>
                      <a:endParaRPr lang="en-GB" sz="20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Day 2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GB" sz="2000" u="sng" dirty="0">
                          <a:solidFill>
                            <a:schemeClr val="lt2"/>
                          </a:solidFill>
                          <a:hlinkClick r:id="rId6"/>
                        </a:rPr>
                        <a:t>Understanding your personal EQ</a:t>
                      </a:r>
                      <a:endParaRPr lang="en-GB" sz="2000" u="sng" dirty="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(2m 50s)</a:t>
                      </a:r>
                      <a:endParaRPr sz="20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3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u="sng" dirty="0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Create emotional readiness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dirty="0"/>
                        <a:t>(4m 11s)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4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 dirty="0">
                          <a:solidFill>
                            <a:schemeClr val="lt2"/>
                          </a:solidFill>
                          <a:hlinkClick r:id="rId8"/>
                        </a:rPr>
                        <a:t>Authentic adaptability</a:t>
                      </a:r>
                      <a:r>
                        <a:rPr lang="en-US" sz="2000" u="sng" dirty="0">
                          <a:solidFill>
                            <a:schemeClr val="lt2"/>
                          </a:solidFill>
                        </a:rPr>
                        <a:t>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(3m 16s)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Day 5</a:t>
                      </a:r>
                      <a:endParaRPr sz="200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Challenge: </a:t>
                      </a: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Think of 3 different ways you can improve your EQ.</a:t>
                      </a:r>
                      <a:br>
                        <a:rPr lang="en-US" sz="20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Day 6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 dirty="0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Securing your advantage with personal branding</a:t>
                      </a:r>
                      <a:endParaRPr sz="2000" u="sng" dirty="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(2m 24s)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Day 7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Cultivating Intellectual Humility</a:t>
                      </a:r>
                      <a:br>
                        <a:rPr lang="en-US" sz="2000" u="sng">
                          <a:solidFill>
                            <a:schemeClr val="accent3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19s)</a:t>
                      </a: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8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Strengthen Your Confidence Muscle</a:t>
                      </a:r>
                      <a:br>
                        <a:rPr lang="en-US" sz="2000">
                          <a:solidFill>
                            <a:srgbClr val="000000"/>
                          </a:solidFill>
                        </a:rPr>
                      </a:b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46s)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 dirty="0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dirty="0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9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 dirty="0">
                          <a:solidFill>
                            <a:schemeClr val="lt2"/>
                          </a:solidFill>
                          <a:hlinkClick r:id="rId12"/>
                        </a:rPr>
                        <a:t>Effectively networking</a:t>
                      </a:r>
                      <a:endParaRPr lang="en-US" sz="2000" u="sng" dirty="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(3m 12s)</a:t>
                      </a:r>
                      <a:endParaRPr sz="2000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Day 10</a:t>
                      </a:r>
                      <a:endParaRPr sz="2000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 dirty="0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Building authentic connection</a:t>
                      </a:r>
                      <a:endParaRPr sz="2000" u="sng" dirty="0">
                        <a:solidFill>
                          <a:schemeClr val="lt2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(3m 36s)</a:t>
                      </a:r>
                      <a:br>
                        <a:rPr lang="en-US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E6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Day 11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 dirty="0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Communicate clearly</a:t>
                      </a:r>
                      <a:endParaRPr sz="2000" u="sng" dirty="0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accent6"/>
                          </a:solidFill>
                        </a:rPr>
                        <a:t>(45s)</a:t>
                      </a:r>
                      <a:endParaRPr sz="2000" b="1" dirty="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0" i="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Day 12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Self-compassion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2s)</a:t>
                      </a:r>
                      <a:endParaRPr sz="20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13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Set Yourself Apart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(3m 56s)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0" i="0" u="none" strike="noStrike" cap="non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>
                        <a:solidFill>
                          <a:srgbClr val="3C4345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i="0" u="none" strike="noStrike" cap="none">
                          <a:solidFill>
                            <a:srgbClr val="3C434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Day 14</a:t>
                      </a:r>
                      <a:endParaRPr sz="20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Coaching Yourself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chemeClr val="accent6"/>
                          </a:solidFill>
                        </a:rPr>
                        <a:t>(4m 33s)</a:t>
                      </a:r>
                      <a:endParaRPr sz="2000"/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Day 15</a:t>
                      </a:r>
                      <a:endParaRPr sz="2000" dirty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</a:pPr>
                      <a:r>
                        <a:rPr lang="en-US" sz="2000" b="1" dirty="0"/>
                        <a:t>Reflection:</a:t>
                      </a:r>
                      <a:br>
                        <a:rPr lang="en-US" sz="2000" b="1" dirty="0"/>
                      </a:br>
                      <a:r>
                        <a:rPr lang="en-US" sz="2000" dirty="0"/>
                        <a:t>What were your biggest takeaways from the Winter Learning Challenge? </a:t>
                      </a:r>
                      <a:endParaRPr sz="2000" b="0" i="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endParaRPr sz="20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43712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F9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phic 2" descr="Winter woods with a fox in the snow">
            <a:extLst>
              <a:ext uri="{FF2B5EF4-FFF2-40B4-BE49-F238E27FC236}">
                <a16:creationId xmlns:a16="http://schemas.microsoft.com/office/drawing/2014/main" id="{227801F3-D87B-10FD-9787-E8CF8D89421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5375833" y="318801"/>
            <a:ext cx="3950208" cy="395020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SLIDE_THUMBNAIL_REFRESH" val="1"/>
  <p:tag name="ARTICULATE_PROJECT_OPEN" val="0"/>
  <p:tag name="PRESGUID" val="d9abe887-f702-445d-afa9-c12df99203b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18b72a3-dddd-4c1c-8856-c3b2762f2cd6" xsi:nil="true"/>
    <lcf76f155ced4ddcb4097134ff3c332f xmlns="d92e0ce0-8856-4925-8bab-b5c70808403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68C43465068C498B838900F60DA164" ma:contentTypeVersion="15" ma:contentTypeDescription="Create a new document." ma:contentTypeScope="" ma:versionID="ae60b6bf8309a65249f150bac5ccdc9a">
  <xsd:schema xmlns:xsd="http://www.w3.org/2001/XMLSchema" xmlns:xs="http://www.w3.org/2001/XMLSchema" xmlns:p="http://schemas.microsoft.com/office/2006/metadata/properties" xmlns:ns2="d92e0ce0-8856-4925-8bab-b5c708084030" xmlns:ns3="618b72a3-dddd-4c1c-8856-c3b2762f2cd6" targetNamespace="http://schemas.microsoft.com/office/2006/metadata/properties" ma:root="true" ma:fieldsID="ea6837f6e41b7cd4dee344dd126f1d4e" ns2:_="" ns3:_="">
    <xsd:import namespace="d92e0ce0-8856-4925-8bab-b5c708084030"/>
    <xsd:import namespace="618b72a3-dddd-4c1c-8856-c3b2762f2c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e0ce0-8856-4925-8bab-b5c7080840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3fea976-0fb7-4036-bc8a-08177e9f58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b72a3-dddd-4c1c-8856-c3b2762f2c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253c7b2-e35d-43ce-af14-c92467a132ea}" ma:internalName="TaxCatchAll" ma:showField="CatchAllData" ma:web="618b72a3-dddd-4c1c-8856-c3b2762f2c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2B5425-2687-4F97-9067-859DD910AAC6}">
  <ds:schemaRefs>
    <ds:schemaRef ds:uri="618b72a3-dddd-4c1c-8856-c3b2762f2cd6"/>
    <ds:schemaRef ds:uri="d92e0ce0-8856-4925-8bab-b5c70808403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0172444-4FF2-4A79-BD0F-E4E54B976C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BBD8A7-2486-448E-9BFD-F18BB6664C2B}">
  <ds:schemaRefs>
    <ds:schemaRef ds:uri="618b72a3-dddd-4c1c-8856-c3b2762f2cd6"/>
    <ds:schemaRef ds:uri="d92e0ce0-8856-4925-8bab-b5c70808403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182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OTIS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Azelia Maynard</dc:creator>
  <cp:lastModifiedBy>Boulter, Jason</cp:lastModifiedBy>
  <cp:revision>1</cp:revision>
  <dcterms:created xsi:type="dcterms:W3CDTF">2020-01-21T01:09:54Z</dcterms:created>
  <dcterms:modified xsi:type="dcterms:W3CDTF">2024-12-05T10:54:09Z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AssetType">
    <vt:lpwstr/>
  </property>
  <property fmtid="{D5CDD505-2E9C-101B-9397-08002B2CF9AE}" pid="3" name="LITagsFlat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2019-08-05T17:09:38-0800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00e8fa60-f524-4ac3-b414-0000230fd837</vt:lpwstr>
  </property>
  <property fmtid="{D5CDD505-2E9C-101B-9397-08002B2CF9AE}" pid="10" name="MSIP_Label_f42aa342-8706-4288-bd11-ebb85995028c_ContentBits">
    <vt:lpwstr>0</vt:lpwstr>
  </property>
  <property fmtid="{D5CDD505-2E9C-101B-9397-08002B2CF9AE}" pid="11" name="ArticulateGUID">
    <vt:lpwstr>22F9BC16-7485-4D86-B050-8CE0CE876957</vt:lpwstr>
  </property>
  <property fmtid="{D5CDD505-2E9C-101B-9397-08002B2CF9AE}" pid="12" name="ArticulatePath">
    <vt:lpwstr>https://ljmu.sharepoint.com/teams/OrganisationalDevelopmentDeliveryTeam/Shared Documents/General/LinkedIn Learning/Learner Challenges/Holiday_Learner_Challenge-Learner-Calendar</vt:lpwstr>
  </property>
  <property fmtid="{D5CDD505-2E9C-101B-9397-08002B2CF9AE}" pid="13" name="ContentTypeId">
    <vt:lpwstr>0x0101005768C43465068C498B838900F60DA164</vt:lpwstr>
  </property>
  <property fmtid="{D5CDD505-2E9C-101B-9397-08002B2CF9AE}" pid="14" name="MediaServiceImageTags">
    <vt:lpwstr/>
  </property>
</Properties>
</file>